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media/image18.svg" ContentType="image/svg+xml"/>
  <Override PartName="/ppt/tags/tag9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56" r:id="rId5"/>
    <p:sldId id="257" r:id="rId6"/>
    <p:sldId id="258" r:id="rId7"/>
    <p:sldId id="287" r:id="rId8"/>
    <p:sldId id="277" r:id="rId9"/>
    <p:sldId id="259" r:id="rId10"/>
    <p:sldId id="331" r:id="rId11"/>
    <p:sldId id="332" r:id="rId12"/>
    <p:sldId id="333" r:id="rId13"/>
    <p:sldId id="334" r:id="rId14"/>
    <p:sldId id="335" r:id="rId15"/>
    <p:sldId id="261" r:id="rId16"/>
    <p:sldId id="297" r:id="rId17"/>
    <p:sldId id="303" r:id="rId18"/>
    <p:sldId id="262" r:id="rId19"/>
    <p:sldId id="326" r:id="rId20"/>
    <p:sldId id="327" r:id="rId21"/>
    <p:sldId id="330" r:id="rId22"/>
    <p:sldId id="329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zafranski, Caterina" initials="SC" lastIdx="0" clrIdx="0">
    <p:extLst>
      <p:ext uri="{19B8F6BF-5375-455C-9EA6-DF929625EA0E}">
        <p15:presenceInfo xmlns:p15="http://schemas.microsoft.com/office/powerpoint/2012/main" userId="S-1-5-21-1892635996-485898970-3967616231-3407462" providerId="AD"/>
      </p:ext>
    </p:extLst>
  </p:cmAuthor>
  <p:cmAuthor id="2" name="Panagian, Pamela" initials="PP" lastIdx="0" clrIdx="1">
    <p:extLst>
      <p:ext uri="{19B8F6BF-5375-455C-9EA6-DF929625EA0E}">
        <p15:presenceInfo xmlns:p15="http://schemas.microsoft.com/office/powerpoint/2012/main" userId="S::Pamela.Panagian@bsci.com::8939e4dd-f2b8-4431-8fb6-082bab31c26e" providerId="AD"/>
      </p:ext>
    </p:extLst>
  </p:cmAuthor>
  <p:cmAuthor id="3" name="Kutuzova, Natalia [MEDRU]" initials="KN[" lastIdx="3" clrIdx="2">
    <p:extLst>
      <p:ext uri="{19B8F6BF-5375-455C-9EA6-DF929625EA0E}">
        <p15:presenceInfo xmlns:p15="http://schemas.microsoft.com/office/powerpoint/2012/main" userId="S::NKutuzov@its.jnj.com::2ec07943-c7fc-4a75-a79a-50c05a7038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6838"/>
    <a:srgbClr val="92C3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4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tuzova, Natalia [MEDRU]" userId="2ec07943-c7fc-4a75-a79a-50c05a70386b" providerId="ADAL" clId="{14EFAD20-7E43-466E-9114-C0A75D8DF40D}"/>
    <pc:docChg chg="addSld modSld">
      <pc:chgData name="Kutuzova, Natalia [MEDRU]" userId="2ec07943-c7fc-4a75-a79a-50c05a70386b" providerId="ADAL" clId="{14EFAD20-7E43-466E-9114-C0A75D8DF40D}" dt="2021-03-04T16:16:58.197" v="0"/>
      <pc:docMkLst>
        <pc:docMk/>
      </pc:docMkLst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2632443967" sldId="314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1331662261" sldId="319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3616565923" sldId="320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3263774106" sldId="321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1171884875" sldId="322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1950471264" sldId="323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1124987265" sldId="324"/>
        </pc:sldMkLst>
      </pc:sldChg>
      <pc:sldChg chg="add">
        <pc:chgData name="Kutuzova, Natalia [MEDRU]" userId="2ec07943-c7fc-4a75-a79a-50c05a70386b" providerId="ADAL" clId="{14EFAD20-7E43-466E-9114-C0A75D8DF40D}" dt="2021-03-04T16:16:58.197" v="0"/>
        <pc:sldMkLst>
          <pc:docMk/>
          <pc:sldMk cId="134670032" sldId="325"/>
        </pc:sldMkLst>
      </pc:sldChg>
    </pc:docChg>
  </pc:docChgLst>
  <pc:docChgLst>
    <pc:chgData name="Kutuzova, Natalia [MEDRU]" userId="2ec07943-c7fc-4a75-a79a-50c05a70386b" providerId="ADAL" clId="{F329BD5D-C05F-471A-945A-DFDA9E404569}"/>
    <pc:docChg chg="undo redo custSel modSld">
      <pc:chgData name="Kutuzova, Natalia [MEDRU]" userId="2ec07943-c7fc-4a75-a79a-50c05a70386b" providerId="ADAL" clId="{F329BD5D-C05F-471A-945A-DFDA9E404569}" dt="2021-05-23T23:34:53.408" v="48" actId="1076"/>
      <pc:docMkLst>
        <pc:docMk/>
      </pc:docMkLst>
      <pc:sldChg chg="addSp modSp mod">
        <pc:chgData name="Kutuzova, Natalia [MEDRU]" userId="2ec07943-c7fc-4a75-a79a-50c05a70386b" providerId="ADAL" clId="{F329BD5D-C05F-471A-945A-DFDA9E404569}" dt="2021-05-23T23:34:53.408" v="48" actId="1076"/>
        <pc:sldMkLst>
          <pc:docMk/>
          <pc:sldMk cId="4117649971" sldId="256"/>
        </pc:sldMkLst>
        <pc:spChg chg="add mod">
          <ac:chgData name="Kutuzova, Natalia [MEDRU]" userId="2ec07943-c7fc-4a75-a79a-50c05a70386b" providerId="ADAL" clId="{F329BD5D-C05F-471A-945A-DFDA9E404569}" dt="2021-05-23T23:34:53.408" v="48" actId="1076"/>
          <ac:spMkLst>
            <pc:docMk/>
            <pc:sldMk cId="4117649971" sldId="256"/>
            <ac:spMk id="5" creationId="{C5E459D3-ED5F-4A39-B174-6FAECE171750}"/>
          </ac:spMkLst>
        </pc:spChg>
      </pc:sldChg>
      <pc:sldChg chg="modSp mod">
        <pc:chgData name="Kutuzova, Natalia [MEDRU]" userId="2ec07943-c7fc-4a75-a79a-50c05a70386b" providerId="ADAL" clId="{F329BD5D-C05F-471A-945A-DFDA9E404569}" dt="2021-05-23T23:31:49.998" v="14" actId="20577"/>
        <pc:sldMkLst>
          <pc:docMk/>
          <pc:sldMk cId="810990429" sldId="259"/>
        </pc:sldMkLst>
        <pc:spChg chg="mod">
          <ac:chgData name="Kutuzova, Natalia [MEDRU]" userId="2ec07943-c7fc-4a75-a79a-50c05a70386b" providerId="ADAL" clId="{F329BD5D-C05F-471A-945A-DFDA9E404569}" dt="2021-05-23T23:31:49.998" v="14" actId="20577"/>
          <ac:spMkLst>
            <pc:docMk/>
            <pc:sldMk cId="810990429" sldId="259"/>
            <ac:spMk id="3" creationId="{8632DB2B-3FE3-4793-A6CF-9800EA1C7784}"/>
          </ac:spMkLst>
        </pc:spChg>
      </pc:sldChg>
      <pc:sldChg chg="modSp mod">
        <pc:chgData name="Kutuzova, Natalia [MEDRU]" userId="2ec07943-c7fc-4a75-a79a-50c05a70386b" providerId="ADAL" clId="{F329BD5D-C05F-471A-945A-DFDA9E404569}" dt="2021-05-23T23:31:46.669" v="12" actId="20577"/>
        <pc:sldMkLst>
          <pc:docMk/>
          <pc:sldMk cId="2708909906" sldId="335"/>
        </pc:sldMkLst>
        <pc:spChg chg="mod">
          <ac:chgData name="Kutuzova, Natalia [MEDRU]" userId="2ec07943-c7fc-4a75-a79a-50c05a70386b" providerId="ADAL" clId="{F329BD5D-C05F-471A-945A-DFDA9E404569}" dt="2021-05-23T23:31:46.669" v="12" actId="20577"/>
          <ac:spMkLst>
            <pc:docMk/>
            <pc:sldMk cId="2708909906" sldId="335"/>
            <ac:spMk id="3" creationId="{53717543-5078-4D6F-BE81-27A40DC9302F}"/>
          </ac:spMkLst>
        </pc:spChg>
      </pc:sldChg>
    </pc:docChg>
  </pc:docChgLst>
  <pc:docChgLst>
    <pc:chgData name="Kutuzova, Natalia [MEDRU]" userId="2ec07943-c7fc-4a75-a79a-50c05a70386b" providerId="ADAL" clId="{6B66EA4D-283C-45C6-9986-7E3E16362FD7}"/>
    <pc:docChg chg="undo redo custSel addSld delSld modSld sldOrd">
      <pc:chgData name="Kutuzova, Natalia [MEDRU]" userId="2ec07943-c7fc-4a75-a79a-50c05a70386b" providerId="ADAL" clId="{6B66EA4D-283C-45C6-9986-7E3E16362FD7}" dt="2021-03-31T12:03:58.157" v="7713" actId="20577"/>
      <pc:docMkLst>
        <pc:docMk/>
      </pc:docMkLst>
      <pc:sldChg chg="modSp mod">
        <pc:chgData name="Kutuzova, Natalia [MEDRU]" userId="2ec07943-c7fc-4a75-a79a-50c05a70386b" providerId="ADAL" clId="{6B66EA4D-283C-45C6-9986-7E3E16362FD7}" dt="2021-03-21T10:52:39.966" v="2587" actId="20577"/>
        <pc:sldMkLst>
          <pc:docMk/>
          <pc:sldMk cId="4117649971" sldId="256"/>
        </pc:sldMkLst>
        <pc:spChg chg="mod">
          <ac:chgData name="Kutuzova, Natalia [MEDRU]" userId="2ec07943-c7fc-4a75-a79a-50c05a70386b" providerId="ADAL" clId="{6B66EA4D-283C-45C6-9986-7E3E16362FD7}" dt="2021-03-21T10:52:39.966" v="2587" actId="20577"/>
          <ac:spMkLst>
            <pc:docMk/>
            <pc:sldMk cId="4117649971" sldId="256"/>
            <ac:spMk id="2" creationId="{E29CB340-1BC1-4CC9-B22E-AF935D2A6622}"/>
          </ac:spMkLst>
        </pc:spChg>
        <pc:spChg chg="mod">
          <ac:chgData name="Kutuzova, Natalia [MEDRU]" userId="2ec07943-c7fc-4a75-a79a-50c05a70386b" providerId="ADAL" clId="{6B66EA4D-283C-45C6-9986-7E3E16362FD7}" dt="2021-03-20T18:55:46.428" v="1583" actId="20577"/>
          <ac:spMkLst>
            <pc:docMk/>
            <pc:sldMk cId="4117649971" sldId="256"/>
            <ac:spMk id="3" creationId="{631C6E2A-3AFC-4D50-B321-109DEA79A770}"/>
          </ac:spMkLst>
        </pc:spChg>
      </pc:sldChg>
      <pc:sldChg chg="modSp mod">
        <pc:chgData name="Kutuzova, Natalia [MEDRU]" userId="2ec07943-c7fc-4a75-a79a-50c05a70386b" providerId="ADAL" clId="{6B66EA4D-283C-45C6-9986-7E3E16362FD7}" dt="2021-03-29T22:25:22.665" v="7082" actId="20577"/>
        <pc:sldMkLst>
          <pc:docMk/>
          <pc:sldMk cId="241593149" sldId="257"/>
        </pc:sldMkLst>
        <pc:spChg chg="mod">
          <ac:chgData name="Kutuzova, Natalia [MEDRU]" userId="2ec07943-c7fc-4a75-a79a-50c05a70386b" providerId="ADAL" clId="{6B66EA4D-283C-45C6-9986-7E3E16362FD7}" dt="2021-03-29T22:25:22.665" v="7082" actId="20577"/>
          <ac:spMkLst>
            <pc:docMk/>
            <pc:sldMk cId="241593149" sldId="257"/>
            <ac:spMk id="3" creationId="{5CFFCECE-7D0A-49FD-B600-4BC491F487C9}"/>
          </ac:spMkLst>
        </pc:spChg>
      </pc:sldChg>
      <pc:sldChg chg="addSp modSp mod">
        <pc:chgData name="Kutuzova, Natalia [MEDRU]" userId="2ec07943-c7fc-4a75-a79a-50c05a70386b" providerId="ADAL" clId="{6B66EA4D-283C-45C6-9986-7E3E16362FD7}" dt="2021-03-22T20:05:02.498" v="6229" actId="1076"/>
        <pc:sldMkLst>
          <pc:docMk/>
          <pc:sldMk cId="884991460" sldId="258"/>
        </pc:sldMkLst>
        <pc:spChg chg="mod">
          <ac:chgData name="Kutuzova, Natalia [MEDRU]" userId="2ec07943-c7fc-4a75-a79a-50c05a70386b" providerId="ADAL" clId="{6B66EA4D-283C-45C6-9986-7E3E16362FD7}" dt="2021-03-22T18:34:53.379" v="6217" actId="1076"/>
          <ac:spMkLst>
            <pc:docMk/>
            <pc:sldMk cId="884991460" sldId="258"/>
            <ac:spMk id="2" creationId="{4980072C-5E66-44B1-951E-F018DC9DF2F5}"/>
          </ac:spMkLst>
        </pc:spChg>
        <pc:spChg chg="mod">
          <ac:chgData name="Kutuzova, Natalia [MEDRU]" userId="2ec07943-c7fc-4a75-a79a-50c05a70386b" providerId="ADAL" clId="{6B66EA4D-283C-45C6-9986-7E3E16362FD7}" dt="2021-03-22T20:05:02.498" v="6229" actId="1076"/>
          <ac:spMkLst>
            <pc:docMk/>
            <pc:sldMk cId="884991460" sldId="258"/>
            <ac:spMk id="4" creationId="{32C59597-FF4A-4D7D-B6C6-54476B3753B3}"/>
          </ac:spMkLst>
        </pc:spChg>
        <pc:spChg chg="mod">
          <ac:chgData name="Kutuzova, Natalia [MEDRU]" userId="2ec07943-c7fc-4a75-a79a-50c05a70386b" providerId="ADAL" clId="{6B66EA4D-283C-45C6-9986-7E3E16362FD7}" dt="2021-03-22T18:33:47.448" v="6186" actId="1076"/>
          <ac:spMkLst>
            <pc:docMk/>
            <pc:sldMk cId="884991460" sldId="258"/>
            <ac:spMk id="22" creationId="{0EF0A7F3-64B5-4080-AF0A-099498444C0A}"/>
          </ac:spMkLst>
        </pc:spChg>
        <pc:spChg chg="mod">
          <ac:chgData name="Kutuzova, Natalia [MEDRU]" userId="2ec07943-c7fc-4a75-a79a-50c05a70386b" providerId="ADAL" clId="{6B66EA4D-283C-45C6-9986-7E3E16362FD7}" dt="2021-03-22T18:36:30.319" v="6223" actId="571"/>
          <ac:spMkLst>
            <pc:docMk/>
            <pc:sldMk cId="884991460" sldId="258"/>
            <ac:spMk id="24" creationId="{68F99AAA-02AE-4633-B44F-B71A5D51F169}"/>
          </ac:spMkLst>
        </pc:spChg>
        <pc:grpChg chg="mod">
          <ac:chgData name="Kutuzova, Natalia [MEDRU]" userId="2ec07943-c7fc-4a75-a79a-50c05a70386b" providerId="ADAL" clId="{6B66EA4D-283C-45C6-9986-7E3E16362FD7}" dt="2021-03-22T18:21:51.436" v="5858" actId="1076"/>
          <ac:grpSpMkLst>
            <pc:docMk/>
            <pc:sldMk cId="884991460" sldId="258"/>
            <ac:grpSpMk id="9" creationId="{74208D1C-8D16-4791-8C3B-C074A2DFC0AA}"/>
          </ac:grpSpMkLst>
        </pc:grpChg>
        <pc:grpChg chg="mod">
          <ac:chgData name="Kutuzova, Natalia [MEDRU]" userId="2ec07943-c7fc-4a75-a79a-50c05a70386b" providerId="ADAL" clId="{6B66EA4D-283C-45C6-9986-7E3E16362FD7}" dt="2021-03-22T18:36:30.319" v="6223" actId="571"/>
          <ac:grpSpMkLst>
            <pc:docMk/>
            <pc:sldMk cId="884991460" sldId="258"/>
            <ac:grpSpMk id="11" creationId="{E6C10279-D834-4284-B3BF-9BDE499477BA}"/>
          </ac:grpSpMkLst>
        </pc:grpChg>
        <pc:graphicFrameChg chg="mod">
          <ac:chgData name="Kutuzova, Natalia [MEDRU]" userId="2ec07943-c7fc-4a75-a79a-50c05a70386b" providerId="ADAL" clId="{6B66EA4D-283C-45C6-9986-7E3E16362FD7}" dt="2021-03-22T18:34:01.116" v="6188"/>
          <ac:graphicFrameMkLst>
            <pc:docMk/>
            <pc:sldMk cId="884991460" sldId="258"/>
            <ac:graphicFrameMk id="5" creationId="{DBD49C73-3E32-4E87-A792-D55517BD5273}"/>
          </ac:graphicFrameMkLst>
        </pc:graphicFrameChg>
        <pc:picChg chg="mod">
          <ac:chgData name="Kutuzova, Natalia [MEDRU]" userId="2ec07943-c7fc-4a75-a79a-50c05a70386b" providerId="ADAL" clId="{6B66EA4D-283C-45C6-9986-7E3E16362FD7}" dt="2021-03-22T18:36:36.695" v="6224" actId="1076"/>
          <ac:picMkLst>
            <pc:docMk/>
            <pc:sldMk cId="884991460" sldId="258"/>
            <ac:picMk id="6" creationId="{36DB231D-CB0C-49CA-B7DE-739A07801B76}"/>
          </ac:picMkLst>
        </pc:picChg>
        <pc:picChg chg="add mod">
          <ac:chgData name="Kutuzova, Natalia [MEDRU]" userId="2ec07943-c7fc-4a75-a79a-50c05a70386b" providerId="ADAL" clId="{6B66EA4D-283C-45C6-9986-7E3E16362FD7}" dt="2021-03-22T18:36:30.319" v="6223" actId="571"/>
          <ac:picMkLst>
            <pc:docMk/>
            <pc:sldMk cId="884991460" sldId="258"/>
            <ac:picMk id="26" creationId="{156E879A-66E2-4CC0-B1B5-241BC5C23674}"/>
          </ac:picMkLst>
        </pc:picChg>
      </pc:sldChg>
      <pc:sldChg chg="modSp mod ord">
        <pc:chgData name="Kutuzova, Natalia [MEDRU]" userId="2ec07943-c7fc-4a75-a79a-50c05a70386b" providerId="ADAL" clId="{6B66EA4D-283C-45C6-9986-7E3E16362FD7}" dt="2021-03-29T22:28:23.872" v="7138" actId="20577"/>
        <pc:sldMkLst>
          <pc:docMk/>
          <pc:sldMk cId="810990429" sldId="259"/>
        </pc:sldMkLst>
        <pc:spChg chg="mod">
          <ac:chgData name="Kutuzova, Natalia [MEDRU]" userId="2ec07943-c7fc-4a75-a79a-50c05a70386b" providerId="ADAL" clId="{6B66EA4D-283C-45C6-9986-7E3E16362FD7}" dt="2021-03-29T22:28:23.872" v="7138" actId="20577"/>
          <ac:spMkLst>
            <pc:docMk/>
            <pc:sldMk cId="810990429" sldId="259"/>
            <ac:spMk id="3" creationId="{8632DB2B-3FE3-4793-A6CF-9800EA1C7784}"/>
          </ac:spMkLst>
        </pc:spChg>
      </pc:sldChg>
      <pc:sldChg chg="modSp mod addCm delCm modCm">
        <pc:chgData name="Kutuzova, Natalia [MEDRU]" userId="2ec07943-c7fc-4a75-a79a-50c05a70386b" providerId="ADAL" clId="{6B66EA4D-283C-45C6-9986-7E3E16362FD7}" dt="2021-03-29T22:34:42.515" v="7281" actId="20577"/>
        <pc:sldMkLst>
          <pc:docMk/>
          <pc:sldMk cId="3091142971" sldId="261"/>
        </pc:sldMkLst>
        <pc:spChg chg="mod">
          <ac:chgData name="Kutuzova, Natalia [MEDRU]" userId="2ec07943-c7fc-4a75-a79a-50c05a70386b" providerId="ADAL" clId="{6B66EA4D-283C-45C6-9986-7E3E16362FD7}" dt="2021-03-20T19:02:23.870" v="1924" actId="1076"/>
          <ac:spMkLst>
            <pc:docMk/>
            <pc:sldMk cId="3091142971" sldId="261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9T22:34:42.515" v="7281" actId="20577"/>
          <ac:spMkLst>
            <pc:docMk/>
            <pc:sldMk cId="3091142971" sldId="261"/>
            <ac:spMk id="3" creationId="{53717543-5078-4D6F-BE81-27A40DC9302F}"/>
          </ac:spMkLst>
        </pc:spChg>
      </pc:sldChg>
      <pc:sldChg chg="modSp mod">
        <pc:chgData name="Kutuzova, Natalia [MEDRU]" userId="2ec07943-c7fc-4a75-a79a-50c05a70386b" providerId="ADAL" clId="{6B66EA4D-283C-45C6-9986-7E3E16362FD7}" dt="2021-03-29T22:40:52.676" v="7438" actId="20577"/>
        <pc:sldMkLst>
          <pc:docMk/>
          <pc:sldMk cId="3071743455" sldId="262"/>
        </pc:sldMkLst>
        <pc:spChg chg="mod">
          <ac:chgData name="Kutuzova, Natalia [MEDRU]" userId="2ec07943-c7fc-4a75-a79a-50c05a70386b" providerId="ADAL" clId="{6B66EA4D-283C-45C6-9986-7E3E16362FD7}" dt="2021-03-29T22:40:52.676" v="7438" actId="20577"/>
          <ac:spMkLst>
            <pc:docMk/>
            <pc:sldMk cId="3071743455" sldId="262"/>
            <ac:spMk id="3" creationId="{98177710-E4C1-407D-AE54-63C2078DE7A6}"/>
          </ac:spMkLst>
        </pc:spChg>
      </pc:sldChg>
      <pc:sldChg chg="modSp mod ord addCm delCm modCm">
        <pc:chgData name="Kutuzova, Natalia [MEDRU]" userId="2ec07943-c7fc-4a75-a79a-50c05a70386b" providerId="ADAL" clId="{6B66EA4D-283C-45C6-9986-7E3E16362FD7}" dt="2021-03-26T13:24:57.407" v="7047" actId="255"/>
        <pc:sldMkLst>
          <pc:docMk/>
          <pc:sldMk cId="4239115863" sldId="277"/>
        </pc:sldMkLst>
        <pc:spChg chg="mod">
          <ac:chgData name="Kutuzova, Natalia [MEDRU]" userId="2ec07943-c7fc-4a75-a79a-50c05a70386b" providerId="ADAL" clId="{6B66EA4D-283C-45C6-9986-7E3E16362FD7}" dt="2021-03-20T18:27:17.073" v="527" actId="20577"/>
          <ac:spMkLst>
            <pc:docMk/>
            <pc:sldMk cId="4239115863" sldId="277"/>
            <ac:spMk id="2" creationId="{BFEF5574-D6B9-46DB-88AE-801D2B7818BA}"/>
          </ac:spMkLst>
        </pc:spChg>
        <pc:spChg chg="mod">
          <ac:chgData name="Kutuzova, Natalia [MEDRU]" userId="2ec07943-c7fc-4a75-a79a-50c05a70386b" providerId="ADAL" clId="{6B66EA4D-283C-45C6-9986-7E3E16362FD7}" dt="2021-03-26T13:24:57.407" v="7047" actId="255"/>
          <ac:spMkLst>
            <pc:docMk/>
            <pc:sldMk cId="4239115863" sldId="277"/>
            <ac:spMk id="3" creationId="{8A45853B-D1D1-4FCD-B91B-BFE2CD8B9192}"/>
          </ac:spMkLst>
        </pc:spChg>
      </pc:sldChg>
      <pc:sldChg chg="modSp mod ord">
        <pc:chgData name="Kutuzova, Natalia [MEDRU]" userId="2ec07943-c7fc-4a75-a79a-50c05a70386b" providerId="ADAL" clId="{6B66EA4D-283C-45C6-9986-7E3E16362FD7}" dt="2021-03-29T22:30:11.972" v="7141" actId="1076"/>
        <pc:sldMkLst>
          <pc:docMk/>
          <pc:sldMk cId="4276563627" sldId="287"/>
        </pc:sldMkLst>
        <pc:spChg chg="mod">
          <ac:chgData name="Kutuzova, Natalia [MEDRU]" userId="2ec07943-c7fc-4a75-a79a-50c05a70386b" providerId="ADAL" clId="{6B66EA4D-283C-45C6-9986-7E3E16362FD7}" dt="2021-03-20T15:47:57.162" v="193" actId="1076"/>
          <ac:spMkLst>
            <pc:docMk/>
            <pc:sldMk cId="4276563627" sldId="287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9T22:30:11.972" v="7141" actId="1076"/>
          <ac:spMkLst>
            <pc:docMk/>
            <pc:sldMk cId="4276563627" sldId="287"/>
            <ac:spMk id="3" creationId="{53717543-5078-4D6F-BE81-27A40DC9302F}"/>
          </ac:spMkLst>
        </pc:spChg>
      </pc:sldChg>
      <pc:sldChg chg="modSp mod addCm delCm modCm">
        <pc:chgData name="Kutuzova, Natalia [MEDRU]" userId="2ec07943-c7fc-4a75-a79a-50c05a70386b" providerId="ADAL" clId="{6B66EA4D-283C-45C6-9986-7E3E16362FD7}" dt="2021-03-31T07:53:51.565" v="7712" actId="403"/>
        <pc:sldMkLst>
          <pc:docMk/>
          <pc:sldMk cId="2093682765" sldId="297"/>
        </pc:sldMkLst>
        <pc:spChg chg="mod">
          <ac:chgData name="Kutuzova, Natalia [MEDRU]" userId="2ec07943-c7fc-4a75-a79a-50c05a70386b" providerId="ADAL" clId="{6B66EA4D-283C-45C6-9986-7E3E16362FD7}" dt="2021-03-20T18:37:52.628" v="1014" actId="20577"/>
          <ac:spMkLst>
            <pc:docMk/>
            <pc:sldMk cId="2093682765" sldId="297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31T07:53:51.565" v="7712" actId="403"/>
          <ac:spMkLst>
            <pc:docMk/>
            <pc:sldMk cId="2093682765" sldId="297"/>
            <ac:spMk id="61" creationId="{53717543-5078-4D6F-BE81-27A40DC9302F}"/>
          </ac:spMkLst>
        </pc:spChg>
      </pc:sldChg>
      <pc:sldChg chg="del">
        <pc:chgData name="Kutuzova, Natalia [MEDRU]" userId="2ec07943-c7fc-4a75-a79a-50c05a70386b" providerId="ADAL" clId="{6B66EA4D-283C-45C6-9986-7E3E16362FD7}" dt="2021-03-21T19:23:02.337" v="5185" actId="47"/>
        <pc:sldMkLst>
          <pc:docMk/>
          <pc:sldMk cId="3193414879" sldId="301"/>
        </pc:sldMkLst>
      </pc:sldChg>
      <pc:sldChg chg="delSp modSp add mod setBg delDesignElem">
        <pc:chgData name="Kutuzova, Natalia [MEDRU]" userId="2ec07943-c7fc-4a75-a79a-50c05a70386b" providerId="ADAL" clId="{6B66EA4D-283C-45C6-9986-7E3E16362FD7}" dt="2021-03-31T12:03:58.157" v="7713" actId="20577"/>
        <pc:sldMkLst>
          <pc:docMk/>
          <pc:sldMk cId="782961520" sldId="303"/>
        </pc:sldMkLst>
        <pc:spChg chg="mod">
          <ac:chgData name="Kutuzova, Natalia [MEDRU]" userId="2ec07943-c7fc-4a75-a79a-50c05a70386b" providerId="ADAL" clId="{6B66EA4D-283C-45C6-9986-7E3E16362FD7}" dt="2021-03-29T22:40:02.876" v="7427" actId="1076"/>
          <ac:spMkLst>
            <pc:docMk/>
            <pc:sldMk cId="782961520" sldId="303"/>
            <ac:spMk id="18" creationId="{5C68F12D-08F7-45C8-9ABD-0FAC9EB71C6B}"/>
          </ac:spMkLst>
        </pc:spChg>
        <pc:spChg chg="mod">
          <ac:chgData name="Kutuzova, Natalia [MEDRU]" userId="2ec07943-c7fc-4a75-a79a-50c05a70386b" providerId="ADAL" clId="{6B66EA4D-283C-45C6-9986-7E3E16362FD7}" dt="2021-03-30T05:06:20.418" v="7537" actId="1076"/>
          <ac:spMkLst>
            <pc:docMk/>
            <pc:sldMk cId="782961520" sldId="303"/>
            <ac:spMk id="20" creationId="{2E78C437-FE1C-42B4-A672-3275BF93E191}"/>
          </ac:spMkLst>
        </pc:spChg>
        <pc:spChg chg="mod">
          <ac:chgData name="Kutuzova, Natalia [MEDRU]" userId="2ec07943-c7fc-4a75-a79a-50c05a70386b" providerId="ADAL" clId="{6B66EA4D-283C-45C6-9986-7E3E16362FD7}" dt="2021-03-31T12:03:58.157" v="7713" actId="20577"/>
          <ac:spMkLst>
            <pc:docMk/>
            <pc:sldMk cId="782961520" sldId="303"/>
            <ac:spMk id="22" creationId="{A6BB88A0-1540-451A-B529-AFBC7C2BEF08}"/>
          </ac:spMkLst>
        </pc:spChg>
        <pc:spChg chg="del">
          <ac:chgData name="Kutuzova, Natalia [MEDRU]" userId="2ec07943-c7fc-4a75-a79a-50c05a70386b" providerId="ADAL" clId="{6B66EA4D-283C-45C6-9986-7E3E16362FD7}" dt="2021-03-20T21:07:15.116" v="2581"/>
          <ac:spMkLst>
            <pc:docMk/>
            <pc:sldMk cId="782961520" sldId="303"/>
            <ac:spMk id="66" creationId="{8DF4D7F6-81B5-452A-9CE6-76D81F91D41B}"/>
          </ac:spMkLst>
        </pc:spChg>
        <pc:spChg chg="del">
          <ac:chgData name="Kutuzova, Natalia [MEDRU]" userId="2ec07943-c7fc-4a75-a79a-50c05a70386b" providerId="ADAL" clId="{6B66EA4D-283C-45C6-9986-7E3E16362FD7}" dt="2021-03-20T21:07:15.116" v="2581"/>
          <ac:spMkLst>
            <pc:docMk/>
            <pc:sldMk cId="782961520" sldId="303"/>
            <ac:spMk id="68" creationId="{4600514D-20FB-4559-97DC-D1DC39E6C3DE}"/>
          </ac:spMkLst>
        </pc:spChg>
        <pc:spChg chg="del">
          <ac:chgData name="Kutuzova, Natalia [MEDRU]" userId="2ec07943-c7fc-4a75-a79a-50c05a70386b" providerId="ADAL" clId="{6B66EA4D-283C-45C6-9986-7E3E16362FD7}" dt="2021-03-20T21:07:15.116" v="2581"/>
          <ac:spMkLst>
            <pc:docMk/>
            <pc:sldMk cId="782961520" sldId="303"/>
            <ac:spMk id="70" creationId="{266F638A-E405-4AC0-B984-72E5813B0DD1}"/>
          </ac:spMkLst>
        </pc:spChg>
        <pc:spChg chg="del">
          <ac:chgData name="Kutuzova, Natalia [MEDRU]" userId="2ec07943-c7fc-4a75-a79a-50c05a70386b" providerId="ADAL" clId="{6B66EA4D-283C-45C6-9986-7E3E16362FD7}" dt="2021-03-20T21:07:15.116" v="2581"/>
          <ac:spMkLst>
            <pc:docMk/>
            <pc:sldMk cId="782961520" sldId="303"/>
            <ac:spMk id="76" creationId="{27B538D5-95DB-47ED-9CB4-34AE5BF78E6B}"/>
          </ac:spMkLst>
        </pc:spChg>
        <pc:cxnChg chg="mod">
          <ac:chgData name="Kutuzova, Natalia [MEDRU]" userId="2ec07943-c7fc-4a75-a79a-50c05a70386b" providerId="ADAL" clId="{6B66EA4D-283C-45C6-9986-7E3E16362FD7}" dt="2021-03-30T05:06:17.672" v="7536" actId="1076"/>
          <ac:cxnSpMkLst>
            <pc:docMk/>
            <pc:sldMk cId="782961520" sldId="303"/>
            <ac:cxnSpMk id="19" creationId="{E3A1970C-C9F5-4D03-9797-ED27557246CB}"/>
          </ac:cxnSpMkLst>
        </pc:cxnChg>
        <pc:cxnChg chg="mod">
          <ac:chgData name="Kutuzova, Natalia [MEDRU]" userId="2ec07943-c7fc-4a75-a79a-50c05a70386b" providerId="ADAL" clId="{6B66EA4D-283C-45C6-9986-7E3E16362FD7}" dt="2021-03-30T05:06:02.622" v="7534" actId="1076"/>
          <ac:cxnSpMkLst>
            <pc:docMk/>
            <pc:sldMk cId="782961520" sldId="303"/>
            <ac:cxnSpMk id="21" creationId="{11CCF96A-ECF4-41FB-B1AE-1470238CFE4C}"/>
          </ac:cxnSpMkLst>
        </pc:cxnChg>
        <pc:cxnChg chg="del">
          <ac:chgData name="Kutuzova, Natalia [MEDRU]" userId="2ec07943-c7fc-4a75-a79a-50c05a70386b" providerId="ADAL" clId="{6B66EA4D-283C-45C6-9986-7E3E16362FD7}" dt="2021-03-20T21:07:15.116" v="2581"/>
          <ac:cxnSpMkLst>
            <pc:docMk/>
            <pc:sldMk cId="782961520" sldId="303"/>
            <ac:cxnSpMk id="72" creationId="{7D1CBE93-B17D-4509-843C-82287C38032A}"/>
          </ac:cxnSpMkLst>
        </pc:cxnChg>
        <pc:cxnChg chg="del">
          <ac:chgData name="Kutuzova, Natalia [MEDRU]" userId="2ec07943-c7fc-4a75-a79a-50c05a70386b" providerId="ADAL" clId="{6B66EA4D-283C-45C6-9986-7E3E16362FD7}" dt="2021-03-20T21:07:15.116" v="2581"/>
          <ac:cxnSpMkLst>
            <pc:docMk/>
            <pc:sldMk cId="782961520" sldId="303"/>
            <ac:cxnSpMk id="74" creationId="{AE6277B4-6A43-48AB-89B2-3442221619CC}"/>
          </ac:cxnSpMkLst>
        </pc:cxnChg>
      </pc:sldChg>
      <pc:sldChg chg="del">
        <pc:chgData name="Kutuzova, Natalia [MEDRU]" userId="2ec07943-c7fc-4a75-a79a-50c05a70386b" providerId="ADAL" clId="{6B66EA4D-283C-45C6-9986-7E3E16362FD7}" dt="2021-03-21T10:55:14.316" v="2588" actId="47"/>
        <pc:sldMkLst>
          <pc:docMk/>
          <pc:sldMk cId="2632443967" sldId="314"/>
        </pc:sldMkLst>
      </pc:sldChg>
      <pc:sldChg chg="del">
        <pc:chgData name="Kutuzova, Natalia [MEDRU]" userId="2ec07943-c7fc-4a75-a79a-50c05a70386b" providerId="ADAL" clId="{6B66EA4D-283C-45C6-9986-7E3E16362FD7}" dt="2021-03-21T10:55:14.316" v="2588" actId="47"/>
        <pc:sldMkLst>
          <pc:docMk/>
          <pc:sldMk cId="1331662261" sldId="319"/>
        </pc:sldMkLst>
      </pc:sldChg>
      <pc:sldChg chg="del">
        <pc:chgData name="Kutuzova, Natalia [MEDRU]" userId="2ec07943-c7fc-4a75-a79a-50c05a70386b" providerId="ADAL" clId="{6B66EA4D-283C-45C6-9986-7E3E16362FD7}" dt="2021-03-21T10:55:14.316" v="2588" actId="47"/>
        <pc:sldMkLst>
          <pc:docMk/>
          <pc:sldMk cId="3616565923" sldId="320"/>
        </pc:sldMkLst>
      </pc:sldChg>
      <pc:sldChg chg="del">
        <pc:chgData name="Kutuzova, Natalia [MEDRU]" userId="2ec07943-c7fc-4a75-a79a-50c05a70386b" providerId="ADAL" clId="{6B66EA4D-283C-45C6-9986-7E3E16362FD7}" dt="2021-03-21T10:55:14.316" v="2588" actId="47"/>
        <pc:sldMkLst>
          <pc:docMk/>
          <pc:sldMk cId="3263774106" sldId="321"/>
        </pc:sldMkLst>
      </pc:sldChg>
      <pc:sldChg chg="del">
        <pc:chgData name="Kutuzova, Natalia [MEDRU]" userId="2ec07943-c7fc-4a75-a79a-50c05a70386b" providerId="ADAL" clId="{6B66EA4D-283C-45C6-9986-7E3E16362FD7}" dt="2021-03-21T11:23:54.447" v="3955" actId="47"/>
        <pc:sldMkLst>
          <pc:docMk/>
          <pc:sldMk cId="1171884875" sldId="322"/>
        </pc:sldMkLst>
      </pc:sldChg>
      <pc:sldChg chg="del">
        <pc:chgData name="Kutuzova, Natalia [MEDRU]" userId="2ec07943-c7fc-4a75-a79a-50c05a70386b" providerId="ADAL" clId="{6B66EA4D-283C-45C6-9986-7E3E16362FD7}" dt="2021-03-21T11:23:54.447" v="3955" actId="47"/>
        <pc:sldMkLst>
          <pc:docMk/>
          <pc:sldMk cId="1950471264" sldId="323"/>
        </pc:sldMkLst>
      </pc:sldChg>
      <pc:sldChg chg="del">
        <pc:chgData name="Kutuzova, Natalia [MEDRU]" userId="2ec07943-c7fc-4a75-a79a-50c05a70386b" providerId="ADAL" clId="{6B66EA4D-283C-45C6-9986-7E3E16362FD7}" dt="2021-03-21T11:48:11.818" v="4437" actId="47"/>
        <pc:sldMkLst>
          <pc:docMk/>
          <pc:sldMk cId="1124987265" sldId="324"/>
        </pc:sldMkLst>
      </pc:sldChg>
      <pc:sldChg chg="add del">
        <pc:chgData name="Kutuzova, Natalia [MEDRU]" userId="2ec07943-c7fc-4a75-a79a-50c05a70386b" providerId="ADAL" clId="{6B66EA4D-283C-45C6-9986-7E3E16362FD7}" dt="2021-03-21T11:48:43.671" v="4449" actId="47"/>
        <pc:sldMkLst>
          <pc:docMk/>
          <pc:sldMk cId="134670032" sldId="325"/>
        </pc:sldMkLst>
      </pc:sldChg>
      <pc:sldChg chg="addSp delSp modSp add mod">
        <pc:chgData name="Kutuzova, Natalia [MEDRU]" userId="2ec07943-c7fc-4a75-a79a-50c05a70386b" providerId="ADAL" clId="{6B66EA4D-283C-45C6-9986-7E3E16362FD7}" dt="2021-03-22T18:18:12.679" v="5855" actId="1076"/>
        <pc:sldMkLst>
          <pc:docMk/>
          <pc:sldMk cId="1476520551" sldId="326"/>
        </pc:sldMkLst>
        <pc:spChg chg="mod">
          <ac:chgData name="Kutuzova, Natalia [MEDRU]" userId="2ec07943-c7fc-4a75-a79a-50c05a70386b" providerId="ADAL" clId="{6B66EA4D-283C-45C6-9986-7E3E16362FD7}" dt="2021-03-21T11:21:10.802" v="3940" actId="20578"/>
          <ac:spMkLst>
            <pc:docMk/>
            <pc:sldMk cId="1476520551" sldId="326"/>
            <ac:spMk id="2" creationId="{D9B3587A-35DF-4EC4-9520-7609A9C8AA72}"/>
          </ac:spMkLst>
        </pc:spChg>
        <pc:spChg chg="del mod">
          <ac:chgData name="Kutuzova, Natalia [MEDRU]" userId="2ec07943-c7fc-4a75-a79a-50c05a70386b" providerId="ADAL" clId="{6B66EA4D-283C-45C6-9986-7E3E16362FD7}" dt="2021-03-21T10:55:53.432" v="2591" actId="478"/>
          <ac:spMkLst>
            <pc:docMk/>
            <pc:sldMk cId="1476520551" sldId="326"/>
            <ac:spMk id="3" creationId="{98177710-E4C1-407D-AE54-63C2078DE7A6}"/>
          </ac:spMkLst>
        </pc:spChg>
        <pc:spChg chg="add del mod">
          <ac:chgData name="Kutuzova, Natalia [MEDRU]" userId="2ec07943-c7fc-4a75-a79a-50c05a70386b" providerId="ADAL" clId="{6B66EA4D-283C-45C6-9986-7E3E16362FD7}" dt="2021-03-21T10:56:26.870" v="2604" actId="478"/>
          <ac:spMkLst>
            <pc:docMk/>
            <pc:sldMk cId="1476520551" sldId="326"/>
            <ac:spMk id="7" creationId="{61C18821-A791-45F0-8698-665189E5895A}"/>
          </ac:spMkLst>
        </pc:spChg>
        <pc:spChg chg="add del mod">
          <ac:chgData name="Kutuzova, Natalia [MEDRU]" userId="2ec07943-c7fc-4a75-a79a-50c05a70386b" providerId="ADAL" clId="{6B66EA4D-283C-45C6-9986-7E3E16362FD7}" dt="2021-03-21T10:56:22.252" v="2603"/>
          <ac:spMkLst>
            <pc:docMk/>
            <pc:sldMk cId="1476520551" sldId="326"/>
            <ac:spMk id="8" creationId="{27C6DFC5-8888-4895-84C3-5A17B2BFA207}"/>
          </ac:spMkLst>
        </pc:spChg>
        <pc:spChg chg="add mod">
          <ac:chgData name="Kutuzova, Natalia [MEDRU]" userId="2ec07943-c7fc-4a75-a79a-50c05a70386b" providerId="ADAL" clId="{6B66EA4D-283C-45C6-9986-7E3E16362FD7}" dt="2021-03-22T18:18:12.679" v="5855" actId="1076"/>
          <ac:spMkLst>
            <pc:docMk/>
            <pc:sldMk cId="1476520551" sldId="326"/>
            <ac:spMk id="9" creationId="{A9DA7B52-9F94-4551-8BC8-2A8F3898C127}"/>
          </ac:spMkLst>
        </pc:spChg>
      </pc:sldChg>
      <pc:sldChg chg="addSp delSp modSp add mod">
        <pc:chgData name="Kutuzova, Natalia [MEDRU]" userId="2ec07943-c7fc-4a75-a79a-50c05a70386b" providerId="ADAL" clId="{6B66EA4D-283C-45C6-9986-7E3E16362FD7}" dt="2021-03-29T22:42:51.137" v="7457" actId="20577"/>
        <pc:sldMkLst>
          <pc:docMk/>
          <pc:sldMk cId="1945525479" sldId="327"/>
        </pc:sldMkLst>
        <pc:spChg chg="mod">
          <ac:chgData name="Kutuzova, Natalia [MEDRU]" userId="2ec07943-c7fc-4a75-a79a-50c05a70386b" providerId="ADAL" clId="{6B66EA4D-283C-45C6-9986-7E3E16362FD7}" dt="2021-03-21T11:21:41.311" v="3946" actId="1076"/>
          <ac:spMkLst>
            <pc:docMk/>
            <pc:sldMk cId="1945525479" sldId="327"/>
            <ac:spMk id="2" creationId="{D9B3587A-35DF-4EC4-9520-7609A9C8AA72}"/>
          </ac:spMkLst>
        </pc:spChg>
        <pc:spChg chg="add mod">
          <ac:chgData name="Kutuzova, Natalia [MEDRU]" userId="2ec07943-c7fc-4a75-a79a-50c05a70386b" providerId="ADAL" clId="{6B66EA4D-283C-45C6-9986-7E3E16362FD7}" dt="2021-03-21T13:39:14.174" v="4566" actId="1076"/>
          <ac:spMkLst>
            <pc:docMk/>
            <pc:sldMk cId="1945525479" sldId="327"/>
            <ac:spMk id="3" creationId="{7E126E2E-9E8B-4B66-8604-937EFD2DA4AC}"/>
          </ac:spMkLst>
        </pc:spChg>
        <pc:spChg chg="add del mod">
          <ac:chgData name="Kutuzova, Natalia [MEDRU]" userId="2ec07943-c7fc-4a75-a79a-50c05a70386b" providerId="ADAL" clId="{6B66EA4D-283C-45C6-9986-7E3E16362FD7}" dt="2021-03-21T11:14:48.598" v="3690" actId="478"/>
          <ac:spMkLst>
            <pc:docMk/>
            <pc:sldMk cId="1945525479" sldId="327"/>
            <ac:spMk id="6" creationId="{E4ECF0A7-6AE0-4B65-A618-D317A326385A}"/>
          </ac:spMkLst>
        </pc:spChg>
        <pc:spChg chg="add mod">
          <ac:chgData name="Kutuzova, Natalia [MEDRU]" userId="2ec07943-c7fc-4a75-a79a-50c05a70386b" providerId="ADAL" clId="{6B66EA4D-283C-45C6-9986-7E3E16362FD7}" dt="2021-03-29T22:42:51.137" v="7457" actId="20577"/>
          <ac:spMkLst>
            <pc:docMk/>
            <pc:sldMk cId="1945525479" sldId="327"/>
            <ac:spMk id="7" creationId="{C1AF1EB1-B164-48A2-9760-87927DE32F5E}"/>
          </ac:spMkLst>
        </pc:spChg>
        <pc:spChg chg="del mod">
          <ac:chgData name="Kutuzova, Natalia [MEDRU]" userId="2ec07943-c7fc-4a75-a79a-50c05a70386b" providerId="ADAL" clId="{6B66EA4D-283C-45C6-9986-7E3E16362FD7}" dt="2021-03-21T11:09:11.140" v="3083" actId="478"/>
          <ac:spMkLst>
            <pc:docMk/>
            <pc:sldMk cId="1945525479" sldId="327"/>
            <ac:spMk id="9" creationId="{A9DA7B52-9F94-4551-8BC8-2A8F3898C127}"/>
          </ac:spMkLst>
        </pc:spChg>
        <pc:spChg chg="add mod">
          <ac:chgData name="Kutuzova, Natalia [MEDRU]" userId="2ec07943-c7fc-4a75-a79a-50c05a70386b" providerId="ADAL" clId="{6B66EA4D-283C-45C6-9986-7E3E16362FD7}" dt="2021-03-21T13:39:18.214" v="4567" actId="1076"/>
          <ac:spMkLst>
            <pc:docMk/>
            <pc:sldMk cId="1945525479" sldId="327"/>
            <ac:spMk id="10" creationId="{1AB0EA97-931C-4722-9EBE-4839AB88707B}"/>
          </ac:spMkLst>
        </pc:spChg>
        <pc:spChg chg="add del mod">
          <ac:chgData name="Kutuzova, Natalia [MEDRU]" userId="2ec07943-c7fc-4a75-a79a-50c05a70386b" providerId="ADAL" clId="{6B66EA4D-283C-45C6-9986-7E3E16362FD7}" dt="2021-03-21T13:37:55.725" v="4528"/>
          <ac:spMkLst>
            <pc:docMk/>
            <pc:sldMk cId="1945525479" sldId="327"/>
            <ac:spMk id="11" creationId="{D9A19DA6-F374-4A00-A220-6FD9DE6C363C}"/>
          </ac:spMkLst>
        </pc:spChg>
      </pc:sldChg>
      <pc:sldChg chg="addSp delSp modSp add del mod ord">
        <pc:chgData name="Kutuzova, Natalia [MEDRU]" userId="2ec07943-c7fc-4a75-a79a-50c05a70386b" providerId="ADAL" clId="{6B66EA4D-283C-45C6-9986-7E3E16362FD7}" dt="2021-03-21T11:47:48.394" v="4435" actId="47"/>
        <pc:sldMkLst>
          <pc:docMk/>
          <pc:sldMk cId="292475217" sldId="328"/>
        </pc:sldMkLst>
        <pc:spChg chg="add mod">
          <ac:chgData name="Kutuzova, Natalia [MEDRU]" userId="2ec07943-c7fc-4a75-a79a-50c05a70386b" providerId="ADAL" clId="{6B66EA4D-283C-45C6-9986-7E3E16362FD7}" dt="2021-03-21T11:33:09.803" v="4298" actId="1076"/>
          <ac:spMkLst>
            <pc:docMk/>
            <pc:sldMk cId="292475217" sldId="328"/>
            <ac:spMk id="6" creationId="{6B183A6A-CBCB-4FE1-BE9A-079655301E61}"/>
          </ac:spMkLst>
        </pc:spChg>
        <pc:spChg chg="del">
          <ac:chgData name="Kutuzova, Natalia [MEDRU]" userId="2ec07943-c7fc-4a75-a79a-50c05a70386b" providerId="ADAL" clId="{6B66EA4D-283C-45C6-9986-7E3E16362FD7}" dt="2021-03-21T11:24:49.108" v="3961" actId="478"/>
          <ac:spMkLst>
            <pc:docMk/>
            <pc:sldMk cId="292475217" sldId="328"/>
            <ac:spMk id="9" creationId="{A9DA7B52-9F94-4551-8BC8-2A8F3898C127}"/>
          </ac:spMkLst>
        </pc:spChg>
      </pc:sldChg>
      <pc:sldChg chg="addSp delSp modSp add mod">
        <pc:chgData name="Kutuzova, Natalia [MEDRU]" userId="2ec07943-c7fc-4a75-a79a-50c05a70386b" providerId="ADAL" clId="{6B66EA4D-283C-45C6-9986-7E3E16362FD7}" dt="2021-03-29T22:44:35.551" v="7476" actId="20577"/>
        <pc:sldMkLst>
          <pc:docMk/>
          <pc:sldMk cId="998699360" sldId="329"/>
        </pc:sldMkLst>
        <pc:spChg chg="mod">
          <ac:chgData name="Kutuzova, Natalia [MEDRU]" userId="2ec07943-c7fc-4a75-a79a-50c05a70386b" providerId="ADAL" clId="{6B66EA4D-283C-45C6-9986-7E3E16362FD7}" dt="2021-03-21T11:47:22.936" v="4427" actId="20577"/>
          <ac:spMkLst>
            <pc:docMk/>
            <pc:sldMk cId="998699360" sldId="329"/>
            <ac:spMk id="6" creationId="{6B183A6A-CBCB-4FE1-BE9A-079655301E61}"/>
          </ac:spMkLst>
        </pc:spChg>
        <pc:spChg chg="add mod">
          <ac:chgData name="Kutuzova, Natalia [MEDRU]" userId="2ec07943-c7fc-4a75-a79a-50c05a70386b" providerId="ADAL" clId="{6B66EA4D-283C-45C6-9986-7E3E16362FD7}" dt="2021-03-21T13:34:06.812" v="4511" actId="1076"/>
          <ac:spMkLst>
            <pc:docMk/>
            <pc:sldMk cId="998699360" sldId="329"/>
            <ac:spMk id="7" creationId="{2064A0EA-D227-4C15-8FD4-EB9333D69EC9}"/>
          </ac:spMkLst>
        </pc:spChg>
        <pc:spChg chg="add mod">
          <ac:chgData name="Kutuzova, Natalia [MEDRU]" userId="2ec07943-c7fc-4a75-a79a-50c05a70386b" providerId="ADAL" clId="{6B66EA4D-283C-45C6-9986-7E3E16362FD7}" dt="2021-03-29T22:44:35.551" v="7476" actId="20577"/>
          <ac:spMkLst>
            <pc:docMk/>
            <pc:sldMk cId="998699360" sldId="329"/>
            <ac:spMk id="8" creationId="{11B2B90D-F609-4CCD-9577-F7CFD9D16502}"/>
          </ac:spMkLst>
        </pc:spChg>
        <pc:spChg chg="add mod">
          <ac:chgData name="Kutuzova, Natalia [MEDRU]" userId="2ec07943-c7fc-4a75-a79a-50c05a70386b" providerId="ADAL" clId="{6B66EA4D-283C-45C6-9986-7E3E16362FD7}" dt="2021-03-21T13:34:47.882" v="4522" actId="20577"/>
          <ac:spMkLst>
            <pc:docMk/>
            <pc:sldMk cId="998699360" sldId="329"/>
            <ac:spMk id="10" creationId="{345558DA-6E80-48D1-9E9C-772A1B167F2D}"/>
          </ac:spMkLst>
        </pc:spChg>
        <pc:picChg chg="add del mod">
          <ac:chgData name="Kutuzova, Natalia [MEDRU]" userId="2ec07943-c7fc-4a75-a79a-50c05a70386b" providerId="ADAL" clId="{6B66EA4D-283C-45C6-9986-7E3E16362FD7}" dt="2021-03-21T11:52:37.435" v="4458" actId="478"/>
          <ac:picMkLst>
            <pc:docMk/>
            <pc:sldMk cId="998699360" sldId="329"/>
            <ac:picMk id="9" creationId="{B8D8A817-BFD4-442D-A124-168553C06EF8}"/>
          </ac:picMkLst>
        </pc:picChg>
      </pc:sldChg>
      <pc:sldChg chg="delSp modSp add mod ord">
        <pc:chgData name="Kutuzova, Natalia [MEDRU]" userId="2ec07943-c7fc-4a75-a79a-50c05a70386b" providerId="ADAL" clId="{6B66EA4D-283C-45C6-9986-7E3E16362FD7}" dt="2021-03-29T22:43:35.634" v="7465" actId="20577"/>
        <pc:sldMkLst>
          <pc:docMk/>
          <pc:sldMk cId="567144240" sldId="330"/>
        </pc:sldMkLst>
        <pc:spChg chg="mod">
          <ac:chgData name="Kutuzova, Natalia [MEDRU]" userId="2ec07943-c7fc-4a75-a79a-50c05a70386b" providerId="ADAL" clId="{6B66EA4D-283C-45C6-9986-7E3E16362FD7}" dt="2021-03-29T22:43:35.634" v="7465" actId="20577"/>
          <ac:spMkLst>
            <pc:docMk/>
            <pc:sldMk cId="567144240" sldId="330"/>
            <ac:spMk id="6" creationId="{6B183A6A-CBCB-4FE1-BE9A-079655301E61}"/>
          </ac:spMkLst>
        </pc:spChg>
        <pc:spChg chg="del">
          <ac:chgData name="Kutuzova, Natalia [MEDRU]" userId="2ec07943-c7fc-4a75-a79a-50c05a70386b" providerId="ADAL" clId="{6B66EA4D-283C-45C6-9986-7E3E16362FD7}" dt="2021-03-21T11:47:37.875" v="4431" actId="478"/>
          <ac:spMkLst>
            <pc:docMk/>
            <pc:sldMk cId="567144240" sldId="330"/>
            <ac:spMk id="7" creationId="{2064A0EA-D227-4C15-8FD4-EB9333D69EC9}"/>
          </ac:spMkLst>
        </pc:spChg>
        <pc:spChg chg="del">
          <ac:chgData name="Kutuzova, Natalia [MEDRU]" userId="2ec07943-c7fc-4a75-a79a-50c05a70386b" providerId="ADAL" clId="{6B66EA4D-283C-45C6-9986-7E3E16362FD7}" dt="2021-03-21T11:47:39.352" v="4432" actId="478"/>
          <ac:spMkLst>
            <pc:docMk/>
            <pc:sldMk cId="567144240" sldId="330"/>
            <ac:spMk id="8" creationId="{11B2B90D-F609-4CCD-9577-F7CFD9D16502}"/>
          </ac:spMkLst>
        </pc:spChg>
      </pc:sldChg>
      <pc:sldChg chg="addSp delSp modSp add mod">
        <pc:chgData name="Kutuzova, Natalia [MEDRU]" userId="2ec07943-c7fc-4a75-a79a-50c05a70386b" providerId="ADAL" clId="{6B66EA4D-283C-45C6-9986-7E3E16362FD7}" dt="2021-03-22T17:41:06.080" v="5669" actId="20577"/>
        <pc:sldMkLst>
          <pc:docMk/>
          <pc:sldMk cId="566631709" sldId="331"/>
        </pc:sldMkLst>
        <pc:spChg chg="mod">
          <ac:chgData name="Kutuzova, Natalia [MEDRU]" userId="2ec07943-c7fc-4a75-a79a-50c05a70386b" providerId="ADAL" clId="{6B66EA4D-283C-45C6-9986-7E3E16362FD7}" dt="2021-03-21T14:25:26.084" v="4620" actId="20577"/>
          <ac:spMkLst>
            <pc:docMk/>
            <pc:sldMk cId="566631709" sldId="331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2T17:41:06.080" v="5669" actId="20577"/>
          <ac:spMkLst>
            <pc:docMk/>
            <pc:sldMk cId="566631709" sldId="331"/>
            <ac:spMk id="3" creationId="{53717543-5078-4D6F-BE81-27A40DC9302F}"/>
          </ac:spMkLst>
        </pc:spChg>
        <pc:spChg chg="mod">
          <ac:chgData name="Kutuzova, Natalia [MEDRU]" userId="2ec07943-c7fc-4a75-a79a-50c05a70386b" providerId="ADAL" clId="{6B66EA4D-283C-45C6-9986-7E3E16362FD7}" dt="2021-03-21T14:24:34.143" v="4570"/>
          <ac:spMkLst>
            <pc:docMk/>
            <pc:sldMk cId="566631709" sldId="331"/>
            <ac:spMk id="8" creationId="{7C97E4FF-5393-4A41-A070-C81DD1870093}"/>
          </ac:spMkLst>
        </pc:spChg>
        <pc:grpChg chg="del">
          <ac:chgData name="Kutuzova, Natalia [MEDRU]" userId="2ec07943-c7fc-4a75-a79a-50c05a70386b" providerId="ADAL" clId="{6B66EA4D-283C-45C6-9986-7E3E16362FD7}" dt="2021-03-21T14:24:33.675" v="4569" actId="478"/>
          <ac:grpSpMkLst>
            <pc:docMk/>
            <pc:sldMk cId="566631709" sldId="331"/>
            <ac:grpSpMk id="4" creationId="{74208D1C-8D16-4791-8C3B-C074A2DFC0AA}"/>
          </ac:grpSpMkLst>
        </pc:grpChg>
        <pc:grpChg chg="add mod">
          <ac:chgData name="Kutuzova, Natalia [MEDRU]" userId="2ec07943-c7fc-4a75-a79a-50c05a70386b" providerId="ADAL" clId="{6B66EA4D-283C-45C6-9986-7E3E16362FD7}" dt="2021-03-21T14:25:03.608" v="4572" actId="1076"/>
          <ac:grpSpMkLst>
            <pc:docMk/>
            <pc:sldMk cId="566631709" sldId="331"/>
            <ac:grpSpMk id="7" creationId="{A4EF4FE1-BF00-4D5B-89D8-A6B74FCD4251}"/>
          </ac:grpSpMkLst>
        </pc:grpChg>
        <pc:picChg chg="mod">
          <ac:chgData name="Kutuzova, Natalia [MEDRU]" userId="2ec07943-c7fc-4a75-a79a-50c05a70386b" providerId="ADAL" clId="{6B66EA4D-283C-45C6-9986-7E3E16362FD7}" dt="2021-03-21T14:24:34.143" v="4570"/>
          <ac:picMkLst>
            <pc:docMk/>
            <pc:sldMk cId="566631709" sldId="331"/>
            <ac:picMk id="9" creationId="{691ACC3D-AB45-4A29-894F-8DDCEF23EEF4}"/>
          </ac:picMkLst>
        </pc:picChg>
      </pc:sldChg>
      <pc:sldChg chg="addSp delSp modSp add del mod">
        <pc:chgData name="Kutuzova, Natalia [MEDRU]" userId="2ec07943-c7fc-4a75-a79a-50c05a70386b" providerId="ADAL" clId="{6B66EA4D-283C-45C6-9986-7E3E16362FD7}" dt="2021-03-21T11:48:43.247" v="4448" actId="47"/>
        <pc:sldMkLst>
          <pc:docMk/>
          <pc:sldMk cId="1119144673" sldId="331"/>
        </pc:sldMkLst>
        <pc:spChg chg="add del">
          <ac:chgData name="Kutuzova, Natalia [MEDRU]" userId="2ec07943-c7fc-4a75-a79a-50c05a70386b" providerId="ADAL" clId="{6B66EA4D-283C-45C6-9986-7E3E16362FD7}" dt="2021-03-21T11:48:39.126" v="4446" actId="478"/>
          <ac:spMkLst>
            <pc:docMk/>
            <pc:sldMk cId="1119144673" sldId="331"/>
            <ac:spMk id="8" creationId="{11B2B90D-F609-4CCD-9577-F7CFD9D16502}"/>
          </ac:spMkLst>
        </pc:spChg>
        <pc:spChg chg="add del mod">
          <ac:chgData name="Kutuzova, Natalia [MEDRU]" userId="2ec07943-c7fc-4a75-a79a-50c05a70386b" providerId="ADAL" clId="{6B66EA4D-283C-45C6-9986-7E3E16362FD7}" dt="2021-03-21T11:48:37.870" v="4445"/>
          <ac:spMkLst>
            <pc:docMk/>
            <pc:sldMk cId="1119144673" sldId="331"/>
            <ac:spMk id="9" creationId="{9B041734-1D5C-4D81-9598-38F29BC6E219}"/>
          </ac:spMkLst>
        </pc:spChg>
      </pc:sldChg>
      <pc:sldChg chg="modSp mod">
        <pc:chgData name="Kutuzova, Natalia [MEDRU]" userId="2ec07943-c7fc-4a75-a79a-50c05a70386b" providerId="ADAL" clId="{6B66EA4D-283C-45C6-9986-7E3E16362FD7}" dt="2021-03-22T14:28:21.934" v="5235" actId="20577"/>
        <pc:sldMkLst>
          <pc:docMk/>
          <pc:sldMk cId="1025471536" sldId="332"/>
        </pc:sldMkLst>
        <pc:spChg chg="mod">
          <ac:chgData name="Kutuzova, Natalia [MEDRU]" userId="2ec07943-c7fc-4a75-a79a-50c05a70386b" providerId="ADAL" clId="{6B66EA4D-283C-45C6-9986-7E3E16362FD7}" dt="2021-03-21T19:22:03.071" v="5184" actId="20577"/>
          <ac:spMkLst>
            <pc:docMk/>
            <pc:sldMk cId="1025471536" sldId="332"/>
            <ac:spMk id="2" creationId="{43747C52-9157-40DD-95F9-4E1041E9A719}"/>
          </ac:spMkLst>
        </pc:spChg>
        <pc:graphicFrameChg chg="mod">
          <ac:chgData name="Kutuzova, Natalia [MEDRU]" userId="2ec07943-c7fc-4a75-a79a-50c05a70386b" providerId="ADAL" clId="{6B66EA4D-283C-45C6-9986-7E3E16362FD7}" dt="2021-03-22T14:28:21.934" v="5235" actId="20577"/>
          <ac:graphicFrameMkLst>
            <pc:docMk/>
            <pc:sldMk cId="1025471536" sldId="332"/>
            <ac:graphicFrameMk id="5" creationId="{5222FB2C-9F2C-4B44-B908-A40C5CCCBCCA}"/>
          </ac:graphicFrameMkLst>
        </pc:graphicFrameChg>
      </pc:sldChg>
      <pc:sldChg chg="addSp delSp modSp add mod ord">
        <pc:chgData name="Kutuzova, Natalia [MEDRU]" userId="2ec07943-c7fc-4a75-a79a-50c05a70386b" providerId="ADAL" clId="{6B66EA4D-283C-45C6-9986-7E3E16362FD7}" dt="2021-03-29T22:29:54.431" v="7140" actId="1076"/>
        <pc:sldMkLst>
          <pc:docMk/>
          <pc:sldMk cId="3619745133" sldId="333"/>
        </pc:sldMkLst>
        <pc:spChg chg="mod">
          <ac:chgData name="Kutuzova, Natalia [MEDRU]" userId="2ec07943-c7fc-4a75-a79a-50c05a70386b" providerId="ADAL" clId="{6B66EA4D-283C-45C6-9986-7E3E16362FD7}" dt="2021-03-22T17:34:19.066" v="5473" actId="20577"/>
          <ac:spMkLst>
            <pc:docMk/>
            <pc:sldMk cId="3619745133" sldId="333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9T22:29:54.431" v="7140" actId="1076"/>
          <ac:spMkLst>
            <pc:docMk/>
            <pc:sldMk cId="3619745133" sldId="333"/>
            <ac:spMk id="3" creationId="{53717543-5078-4D6F-BE81-27A40DC9302F}"/>
          </ac:spMkLst>
        </pc:spChg>
        <pc:spChg chg="mod">
          <ac:chgData name="Kutuzova, Natalia [MEDRU]" userId="2ec07943-c7fc-4a75-a79a-50c05a70386b" providerId="ADAL" clId="{6B66EA4D-283C-45C6-9986-7E3E16362FD7}" dt="2021-03-22T16:53:34.817" v="5240"/>
          <ac:spMkLst>
            <pc:docMk/>
            <pc:sldMk cId="3619745133" sldId="333"/>
            <ac:spMk id="8" creationId="{E6E5FE34-5179-4CC5-B485-AEB7BDA2E359}"/>
          </ac:spMkLst>
        </pc:spChg>
        <pc:grpChg chg="del">
          <ac:chgData name="Kutuzova, Natalia [MEDRU]" userId="2ec07943-c7fc-4a75-a79a-50c05a70386b" providerId="ADAL" clId="{6B66EA4D-283C-45C6-9986-7E3E16362FD7}" dt="2021-03-22T16:53:34.434" v="5239" actId="478"/>
          <ac:grpSpMkLst>
            <pc:docMk/>
            <pc:sldMk cId="3619745133" sldId="333"/>
            <ac:grpSpMk id="4" creationId="{74208D1C-8D16-4791-8C3B-C074A2DFC0AA}"/>
          </ac:grpSpMkLst>
        </pc:grpChg>
        <pc:grpChg chg="add del mod">
          <ac:chgData name="Kutuzova, Natalia [MEDRU]" userId="2ec07943-c7fc-4a75-a79a-50c05a70386b" providerId="ADAL" clId="{6B66EA4D-283C-45C6-9986-7E3E16362FD7}" dt="2021-03-22T18:07:03.437" v="5775" actId="478"/>
          <ac:grpSpMkLst>
            <pc:docMk/>
            <pc:sldMk cId="3619745133" sldId="333"/>
            <ac:grpSpMk id="7" creationId="{7FDA59BB-A90D-45ED-A618-06524E2067D2}"/>
          </ac:grpSpMkLst>
        </pc:grpChg>
        <pc:picChg chg="mod">
          <ac:chgData name="Kutuzova, Natalia [MEDRU]" userId="2ec07943-c7fc-4a75-a79a-50c05a70386b" providerId="ADAL" clId="{6B66EA4D-283C-45C6-9986-7E3E16362FD7}" dt="2021-03-22T16:53:34.817" v="5240"/>
          <ac:picMkLst>
            <pc:docMk/>
            <pc:sldMk cId="3619745133" sldId="333"/>
            <ac:picMk id="9" creationId="{74A017EA-614C-44AA-92DF-89154985E5BB}"/>
          </ac:picMkLst>
        </pc:picChg>
        <pc:picChg chg="add del mod">
          <ac:chgData name="Kutuzova, Natalia [MEDRU]" userId="2ec07943-c7fc-4a75-a79a-50c05a70386b" providerId="ADAL" clId="{6B66EA4D-283C-45C6-9986-7E3E16362FD7}" dt="2021-03-22T18:07:02.434" v="5774"/>
          <ac:picMkLst>
            <pc:docMk/>
            <pc:sldMk cId="3619745133" sldId="333"/>
            <ac:picMk id="11" creationId="{754FAE68-19FF-41E0-A022-256248D83339}"/>
          </ac:picMkLst>
        </pc:picChg>
      </pc:sldChg>
      <pc:sldChg chg="add del">
        <pc:chgData name="Kutuzova, Natalia [MEDRU]" userId="2ec07943-c7fc-4a75-a79a-50c05a70386b" providerId="ADAL" clId="{6B66EA4D-283C-45C6-9986-7E3E16362FD7}" dt="2021-03-22T17:33:09.545" v="5411"/>
        <pc:sldMkLst>
          <pc:docMk/>
          <pc:sldMk cId="2551331302" sldId="334"/>
        </pc:sldMkLst>
      </pc:sldChg>
      <pc:sldChg chg="addSp delSp modSp add mod ord">
        <pc:chgData name="Kutuzova, Natalia [MEDRU]" userId="2ec07943-c7fc-4a75-a79a-50c05a70386b" providerId="ADAL" clId="{6B66EA4D-283C-45C6-9986-7E3E16362FD7}" dt="2021-03-22T18:37:39.694" v="6226"/>
        <pc:sldMkLst>
          <pc:docMk/>
          <pc:sldMk cId="2703042012" sldId="334"/>
        </pc:sldMkLst>
        <pc:spChg chg="mod">
          <ac:chgData name="Kutuzova, Natalia [MEDRU]" userId="2ec07943-c7fc-4a75-a79a-50c05a70386b" providerId="ADAL" clId="{6B66EA4D-283C-45C6-9986-7E3E16362FD7}" dt="2021-03-22T17:38:22.809" v="5599" actId="20577"/>
          <ac:spMkLst>
            <pc:docMk/>
            <pc:sldMk cId="2703042012" sldId="334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2T18:12:02.095" v="5795" actId="1076"/>
          <ac:spMkLst>
            <pc:docMk/>
            <pc:sldMk cId="2703042012" sldId="334"/>
            <ac:spMk id="3" creationId="{53717543-5078-4D6F-BE81-27A40DC9302F}"/>
          </ac:spMkLst>
        </pc:spChg>
        <pc:spChg chg="mod">
          <ac:chgData name="Kutuzova, Natalia [MEDRU]" userId="2ec07943-c7fc-4a75-a79a-50c05a70386b" providerId="ADAL" clId="{6B66EA4D-283C-45C6-9986-7E3E16362FD7}" dt="2021-03-22T17:34:31.709" v="5475"/>
          <ac:spMkLst>
            <pc:docMk/>
            <pc:sldMk cId="2703042012" sldId="334"/>
            <ac:spMk id="8" creationId="{C28974CF-46AB-4855-B489-539BE29C5D02}"/>
          </ac:spMkLst>
        </pc:spChg>
        <pc:spChg chg="mod">
          <ac:chgData name="Kutuzova, Natalia [MEDRU]" userId="2ec07943-c7fc-4a75-a79a-50c05a70386b" providerId="ADAL" clId="{6B66EA4D-283C-45C6-9986-7E3E16362FD7}" dt="2021-03-22T18:37:39.694" v="6226"/>
          <ac:spMkLst>
            <pc:docMk/>
            <pc:sldMk cId="2703042012" sldId="334"/>
            <ac:spMk id="13" creationId="{F123BC77-28FD-4918-A77C-9F4839C3C92A}"/>
          </ac:spMkLst>
        </pc:spChg>
        <pc:grpChg chg="del">
          <ac:chgData name="Kutuzova, Natalia [MEDRU]" userId="2ec07943-c7fc-4a75-a79a-50c05a70386b" providerId="ADAL" clId="{6B66EA4D-283C-45C6-9986-7E3E16362FD7}" dt="2021-03-22T17:34:30.975" v="5474" actId="478"/>
          <ac:grpSpMkLst>
            <pc:docMk/>
            <pc:sldMk cId="2703042012" sldId="334"/>
            <ac:grpSpMk id="4" creationId="{74208D1C-8D16-4791-8C3B-C074A2DFC0AA}"/>
          </ac:grpSpMkLst>
        </pc:grpChg>
        <pc:grpChg chg="add del mod">
          <ac:chgData name="Kutuzova, Natalia [MEDRU]" userId="2ec07943-c7fc-4a75-a79a-50c05a70386b" providerId="ADAL" clId="{6B66EA4D-283C-45C6-9986-7E3E16362FD7}" dt="2021-03-22T18:07:08.750" v="5776" actId="478"/>
          <ac:grpSpMkLst>
            <pc:docMk/>
            <pc:sldMk cId="2703042012" sldId="334"/>
            <ac:grpSpMk id="7" creationId="{1E09C6D4-8329-42F4-880B-D42A101B9FC8}"/>
          </ac:grpSpMkLst>
        </pc:grpChg>
        <pc:grpChg chg="add mod">
          <ac:chgData name="Kutuzova, Natalia [MEDRU]" userId="2ec07943-c7fc-4a75-a79a-50c05a70386b" providerId="ADAL" clId="{6B66EA4D-283C-45C6-9986-7E3E16362FD7}" dt="2021-03-22T18:37:39.694" v="6226"/>
          <ac:grpSpMkLst>
            <pc:docMk/>
            <pc:sldMk cId="2703042012" sldId="334"/>
            <ac:grpSpMk id="12" creationId="{69309F49-2784-4718-9345-54AE9D7DEC06}"/>
          </ac:grpSpMkLst>
        </pc:grpChg>
        <pc:picChg chg="mod">
          <ac:chgData name="Kutuzova, Natalia [MEDRU]" userId="2ec07943-c7fc-4a75-a79a-50c05a70386b" providerId="ADAL" clId="{6B66EA4D-283C-45C6-9986-7E3E16362FD7}" dt="2021-03-22T17:34:31.709" v="5475"/>
          <ac:picMkLst>
            <pc:docMk/>
            <pc:sldMk cId="2703042012" sldId="334"/>
            <ac:picMk id="9" creationId="{E84BC94C-E4C7-44BC-A931-BFA2B017EB04}"/>
          </ac:picMkLst>
        </pc:picChg>
        <pc:picChg chg="add del mod">
          <ac:chgData name="Kutuzova, Natalia [MEDRU]" userId="2ec07943-c7fc-4a75-a79a-50c05a70386b" providerId="ADAL" clId="{6B66EA4D-283C-45C6-9986-7E3E16362FD7}" dt="2021-03-22T18:37:39.276" v="6225" actId="478"/>
          <ac:picMkLst>
            <pc:docMk/>
            <pc:sldMk cId="2703042012" sldId="334"/>
            <ac:picMk id="11" creationId="{0F427FAF-8995-480C-9A8C-7697629B789C}"/>
          </ac:picMkLst>
        </pc:picChg>
        <pc:picChg chg="mod">
          <ac:chgData name="Kutuzova, Natalia [MEDRU]" userId="2ec07943-c7fc-4a75-a79a-50c05a70386b" providerId="ADAL" clId="{6B66EA4D-283C-45C6-9986-7E3E16362FD7}" dt="2021-03-22T18:37:39.694" v="6226"/>
          <ac:picMkLst>
            <pc:docMk/>
            <pc:sldMk cId="2703042012" sldId="334"/>
            <ac:picMk id="14" creationId="{6E5AA5E8-9C46-406F-B873-B5ABA9E02821}"/>
          </ac:picMkLst>
        </pc:picChg>
      </pc:sldChg>
      <pc:sldChg chg="add del ord">
        <pc:chgData name="Kutuzova, Natalia [MEDRU]" userId="2ec07943-c7fc-4a75-a79a-50c05a70386b" providerId="ADAL" clId="{6B66EA4D-283C-45C6-9986-7E3E16362FD7}" dt="2021-03-22T17:39:52.857" v="5659" actId="47"/>
        <pc:sldMkLst>
          <pc:docMk/>
          <pc:sldMk cId="1050152973" sldId="335"/>
        </pc:sldMkLst>
      </pc:sldChg>
      <pc:sldChg chg="addSp delSp modSp add mod ord">
        <pc:chgData name="Kutuzova, Natalia [MEDRU]" userId="2ec07943-c7fc-4a75-a79a-50c05a70386b" providerId="ADAL" clId="{6B66EA4D-283C-45C6-9986-7E3E16362FD7}" dt="2021-03-29T22:31:14.105" v="7143" actId="1076"/>
        <pc:sldMkLst>
          <pc:docMk/>
          <pc:sldMk cId="2708909906" sldId="335"/>
        </pc:sldMkLst>
        <pc:spChg chg="mod">
          <ac:chgData name="Kutuzova, Natalia [MEDRU]" userId="2ec07943-c7fc-4a75-a79a-50c05a70386b" providerId="ADAL" clId="{6B66EA4D-283C-45C6-9986-7E3E16362FD7}" dt="2021-03-22T17:44:42.904" v="5756" actId="20577"/>
          <ac:spMkLst>
            <pc:docMk/>
            <pc:sldMk cId="2708909906" sldId="335"/>
            <ac:spMk id="2" creationId="{9BA0EE33-1BD1-4E9C-8945-D3147E8CB73C}"/>
          </ac:spMkLst>
        </pc:spChg>
        <pc:spChg chg="mod">
          <ac:chgData name="Kutuzova, Natalia [MEDRU]" userId="2ec07943-c7fc-4a75-a79a-50c05a70386b" providerId="ADAL" clId="{6B66EA4D-283C-45C6-9986-7E3E16362FD7}" dt="2021-03-29T22:31:14.105" v="7143" actId="1076"/>
          <ac:spMkLst>
            <pc:docMk/>
            <pc:sldMk cId="2708909906" sldId="335"/>
            <ac:spMk id="3" creationId="{53717543-5078-4D6F-BE81-27A40DC9302F}"/>
          </ac:spMkLst>
        </pc:spChg>
        <pc:spChg chg="mod">
          <ac:chgData name="Kutuzova, Natalia [MEDRU]" userId="2ec07943-c7fc-4a75-a79a-50c05a70386b" providerId="ADAL" clId="{6B66EA4D-283C-45C6-9986-7E3E16362FD7}" dt="2021-03-22T17:44:28.844" v="5746"/>
          <ac:spMkLst>
            <pc:docMk/>
            <pc:sldMk cId="2708909906" sldId="335"/>
            <ac:spMk id="8" creationId="{41343CB4-DAEC-4DF1-9E81-EA46A92378A5}"/>
          </ac:spMkLst>
        </pc:spChg>
        <pc:spChg chg="mod">
          <ac:chgData name="Kutuzova, Natalia [MEDRU]" userId="2ec07943-c7fc-4a75-a79a-50c05a70386b" providerId="ADAL" clId="{6B66EA4D-283C-45C6-9986-7E3E16362FD7}" dt="2021-03-22T18:37:43.377" v="6228"/>
          <ac:spMkLst>
            <pc:docMk/>
            <pc:sldMk cId="2708909906" sldId="335"/>
            <ac:spMk id="13" creationId="{E84AF35C-5362-45F6-8CF1-AD1DB83FCF72}"/>
          </ac:spMkLst>
        </pc:spChg>
        <pc:grpChg chg="del">
          <ac:chgData name="Kutuzova, Natalia [MEDRU]" userId="2ec07943-c7fc-4a75-a79a-50c05a70386b" providerId="ADAL" clId="{6B66EA4D-283C-45C6-9986-7E3E16362FD7}" dt="2021-03-22T17:44:28.180" v="5745" actId="478"/>
          <ac:grpSpMkLst>
            <pc:docMk/>
            <pc:sldMk cId="2708909906" sldId="335"/>
            <ac:grpSpMk id="4" creationId="{74208D1C-8D16-4791-8C3B-C074A2DFC0AA}"/>
          </ac:grpSpMkLst>
        </pc:grpChg>
        <pc:grpChg chg="add del mod">
          <ac:chgData name="Kutuzova, Natalia [MEDRU]" userId="2ec07943-c7fc-4a75-a79a-50c05a70386b" providerId="ADAL" clId="{6B66EA4D-283C-45C6-9986-7E3E16362FD7}" dt="2021-03-22T18:09:10.277" v="5786" actId="478"/>
          <ac:grpSpMkLst>
            <pc:docMk/>
            <pc:sldMk cId="2708909906" sldId="335"/>
            <ac:grpSpMk id="7" creationId="{6A57A33F-CE53-44E3-8DE4-D42D6E1BA071}"/>
          </ac:grpSpMkLst>
        </pc:grpChg>
        <pc:grpChg chg="add mod">
          <ac:chgData name="Kutuzova, Natalia [MEDRU]" userId="2ec07943-c7fc-4a75-a79a-50c05a70386b" providerId="ADAL" clId="{6B66EA4D-283C-45C6-9986-7E3E16362FD7}" dt="2021-03-22T18:37:43.377" v="6228"/>
          <ac:grpSpMkLst>
            <pc:docMk/>
            <pc:sldMk cId="2708909906" sldId="335"/>
            <ac:grpSpMk id="12" creationId="{B054C748-8CCB-4283-8CAB-B08802A33B9D}"/>
          </ac:grpSpMkLst>
        </pc:grpChg>
        <pc:picChg chg="mod">
          <ac:chgData name="Kutuzova, Natalia [MEDRU]" userId="2ec07943-c7fc-4a75-a79a-50c05a70386b" providerId="ADAL" clId="{6B66EA4D-283C-45C6-9986-7E3E16362FD7}" dt="2021-03-22T17:44:28.844" v="5746"/>
          <ac:picMkLst>
            <pc:docMk/>
            <pc:sldMk cId="2708909906" sldId="335"/>
            <ac:picMk id="9" creationId="{1B306FE9-3115-4244-AB95-A7B35FBAC04C}"/>
          </ac:picMkLst>
        </pc:picChg>
        <pc:picChg chg="add del mod">
          <ac:chgData name="Kutuzova, Natalia [MEDRU]" userId="2ec07943-c7fc-4a75-a79a-50c05a70386b" providerId="ADAL" clId="{6B66EA4D-283C-45C6-9986-7E3E16362FD7}" dt="2021-03-22T18:37:42.972" v="6227" actId="478"/>
          <ac:picMkLst>
            <pc:docMk/>
            <pc:sldMk cId="2708909906" sldId="335"/>
            <ac:picMk id="11" creationId="{901454E6-BA89-483B-8D80-BA19AF94A666}"/>
          </ac:picMkLst>
        </pc:picChg>
        <pc:picChg chg="mod">
          <ac:chgData name="Kutuzova, Natalia [MEDRU]" userId="2ec07943-c7fc-4a75-a79a-50c05a70386b" providerId="ADAL" clId="{6B66EA4D-283C-45C6-9986-7E3E16362FD7}" dt="2021-03-22T18:37:43.377" v="6228"/>
          <ac:picMkLst>
            <pc:docMk/>
            <pc:sldMk cId="2708909906" sldId="335"/>
            <ac:picMk id="14" creationId="{567EC727-46BF-4983-AB6F-5D3C64900F48}"/>
          </ac:picMkLst>
        </pc:picChg>
      </pc:sldChg>
      <pc:sldChg chg="modSp add del mod">
        <pc:chgData name="Kutuzova, Natalia [MEDRU]" userId="2ec07943-c7fc-4a75-a79a-50c05a70386b" providerId="ADAL" clId="{6B66EA4D-283C-45C6-9986-7E3E16362FD7}" dt="2021-03-22T17:39:24.811" v="5655" actId="47"/>
        <pc:sldMkLst>
          <pc:docMk/>
          <pc:sldMk cId="3801700413" sldId="335"/>
        </pc:sldMkLst>
        <pc:spChg chg="mod">
          <ac:chgData name="Kutuzova, Natalia [MEDRU]" userId="2ec07943-c7fc-4a75-a79a-50c05a70386b" providerId="ADAL" clId="{6B66EA4D-283C-45C6-9986-7E3E16362FD7}" dt="2021-03-22T17:39:19.248" v="5654" actId="20577"/>
          <ac:spMkLst>
            <pc:docMk/>
            <pc:sldMk cId="3801700413" sldId="335"/>
            <ac:spMk id="2" creationId="{9BA0EE33-1BD1-4E9C-8945-D3147E8CB73C}"/>
          </ac:spMkLst>
        </pc:spChg>
      </pc:sldChg>
      <pc:sldChg chg="modSp add del mod ord">
        <pc:chgData name="Kutuzova, Natalia [MEDRU]" userId="2ec07943-c7fc-4a75-a79a-50c05a70386b" providerId="ADAL" clId="{6B66EA4D-283C-45C6-9986-7E3E16362FD7}" dt="2021-03-22T17:39:09.829" v="5639" actId="47"/>
        <pc:sldMkLst>
          <pc:docMk/>
          <pc:sldMk cId="4253065410" sldId="335"/>
        </pc:sldMkLst>
        <pc:spChg chg="mod">
          <ac:chgData name="Kutuzova, Natalia [MEDRU]" userId="2ec07943-c7fc-4a75-a79a-50c05a70386b" providerId="ADAL" clId="{6B66EA4D-283C-45C6-9986-7E3E16362FD7}" dt="2021-03-22T17:39:05.973" v="5638" actId="14100"/>
          <ac:spMkLst>
            <pc:docMk/>
            <pc:sldMk cId="4253065410" sldId="335"/>
            <ac:spMk id="2" creationId="{43747C52-9157-40DD-95F9-4E1041E9A719}"/>
          </ac:spMkLst>
        </pc:spChg>
      </pc:sldChg>
      <pc:sldMasterChg chg="addSldLayout delSldLayout">
        <pc:chgData name="Kutuzova, Natalia [MEDRU]" userId="2ec07943-c7fc-4a75-a79a-50c05a70386b" providerId="ADAL" clId="{6B66EA4D-283C-45C6-9986-7E3E16362FD7}" dt="2021-03-21T11:48:43.671" v="4449" actId="47"/>
        <pc:sldMasterMkLst>
          <pc:docMk/>
          <pc:sldMasterMk cId="485511793" sldId="2147483660"/>
        </pc:sldMasterMkLst>
        <pc:sldLayoutChg chg="add del">
          <pc:chgData name="Kutuzova, Natalia [MEDRU]" userId="2ec07943-c7fc-4a75-a79a-50c05a70386b" providerId="ADAL" clId="{6B66EA4D-283C-45C6-9986-7E3E16362FD7}" dt="2021-03-21T11:48:43.671" v="4449" actId="47"/>
          <pc:sldLayoutMkLst>
            <pc:docMk/>
            <pc:sldMasterMk cId="485511793" sldId="2147483660"/>
            <pc:sldLayoutMk cId="51345951" sldId="2147483677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59B9C-543E-4D7C-AC26-F83D6CB05B1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4E2D74C-DB83-4F57-BD3C-F6C796C86FC8}" type="parTrans" cxnId="{3BCCD8AE-39AE-4FD4-8DBE-8EFBDE9DA137}">
      <dgm:prSet/>
      <dgm:spPr/>
      <dgm:t>
        <a:bodyPr/>
        <a:lstStyle/>
        <a:p>
          <a:endParaRPr lang="en-US"/>
        </a:p>
      </dgm:t>
    </dgm:pt>
    <dgm:pt modelId="{74C5D433-5AC9-4BEA-8A66-1BFEDD6688DB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 sz="1300" b="1" i="0" strike="noStrike" cap="all" spc="0" baseline="0" dirty="0">
              <a:solidFill>
                <a:srgbClr val="000000"/>
              </a:solidFill>
              <a:effectLst/>
              <a:latin typeface="Trebuchet MS"/>
              <a:ea typeface="Trebuchet MS"/>
              <a:cs typeface="Trebuchet MS"/>
            </a:rPr>
            <a:t>Предотвращение взяточничества и коррупции</a:t>
          </a:r>
          <a:endParaRPr lang="en-US" sz="1300" dirty="0"/>
        </a:p>
      </dgm:t>
    </dgm:pt>
    <dgm:pt modelId="{39B5FC81-94BB-418A-92B8-F10B126FFA25}" type="sibTrans" cxnId="{3BCCD8AE-39AE-4FD4-8DBE-8EFBDE9DA137}">
      <dgm:prSet/>
      <dgm:spPr/>
      <dgm:t>
        <a:bodyPr/>
        <a:lstStyle/>
        <a:p>
          <a:endParaRPr lang="en-US"/>
        </a:p>
      </dgm:t>
    </dgm:pt>
    <dgm:pt modelId="{B01EAF23-BFCD-47BB-8C6E-6581E6B4D720}" type="parTrans" cxnId="{323F836C-28B8-4142-854A-5E2560A3397C}">
      <dgm:prSet/>
      <dgm:spPr/>
      <dgm:t>
        <a:bodyPr/>
        <a:lstStyle/>
        <a:p>
          <a:endParaRPr lang="en-US"/>
        </a:p>
      </dgm:t>
    </dgm:pt>
    <dgm:pt modelId="{A0B2003D-AD5B-416F-A2EB-1445A0D06242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 sz="1300" b="1" i="0" strike="noStrike" cap="all" spc="0" baseline="0" dirty="0">
              <a:solidFill>
                <a:srgbClr val="000000"/>
              </a:solidFill>
              <a:effectLst/>
              <a:latin typeface="Trebuchet MS"/>
              <a:ea typeface="Trebuchet MS"/>
              <a:cs typeface="Trebuchet MS"/>
            </a:rPr>
            <a:t>надлежащее ВЕДЕНИЕ бухгалтерского учета и документации</a:t>
          </a:r>
          <a:endParaRPr lang="en-US" sz="1300" dirty="0"/>
        </a:p>
      </dgm:t>
    </dgm:pt>
    <dgm:pt modelId="{6C240048-232C-4288-AAC5-91A7091A78DC}" type="sibTrans" cxnId="{323F836C-28B8-4142-854A-5E2560A3397C}">
      <dgm:prSet/>
      <dgm:spPr/>
      <dgm:t>
        <a:bodyPr/>
        <a:lstStyle/>
        <a:p>
          <a:endParaRPr lang="en-US"/>
        </a:p>
      </dgm:t>
    </dgm:pt>
    <dgm:pt modelId="{E53B1CB6-EE45-4B98-B80E-000257A15704}" type="parTrans" cxnId="{777B5A8D-D822-4A95-B153-625444B4C30E}">
      <dgm:prSet/>
      <dgm:spPr/>
      <dgm:t>
        <a:bodyPr/>
        <a:lstStyle/>
        <a:p>
          <a:endParaRPr lang="en-US"/>
        </a:p>
      </dgm:t>
    </dgm:pt>
    <dgm:pt modelId="{866C10FB-4D34-4739-A905-57674D5AC776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 sz="1300" b="1" i="0" strike="noStrike" cap="all" spc="0" baseline="0" dirty="0">
              <a:solidFill>
                <a:srgbClr val="000000"/>
              </a:solidFill>
              <a:effectLst/>
              <a:latin typeface="Trebuchet MS"/>
              <a:ea typeface="Trebuchet MS"/>
              <a:cs typeface="Trebuchet MS"/>
            </a:rPr>
            <a:t>Взаимодействие с ДОЛЖНОСТНЫМИ ЛИЦАМИ, медицинскими И ФАРМАЦЕВТИЧЕСКИМИ работниками</a:t>
          </a:r>
          <a:endParaRPr lang="en-US" sz="1300" dirty="0"/>
        </a:p>
      </dgm:t>
    </dgm:pt>
    <dgm:pt modelId="{0974329C-EA4F-4D3F-BB2D-4646D33EB47E}" type="sibTrans" cxnId="{777B5A8D-D822-4A95-B153-625444B4C30E}">
      <dgm:prSet/>
      <dgm:spPr/>
      <dgm:t>
        <a:bodyPr/>
        <a:lstStyle/>
        <a:p>
          <a:endParaRPr lang="en-US"/>
        </a:p>
      </dgm:t>
    </dgm:pt>
    <dgm:pt modelId="{960C235B-8E92-4CD3-921A-A3208C8E2E45}" type="parTrans" cxnId="{B727ACEE-927E-4AB3-ADBB-FEE387DB9062}">
      <dgm:prSet/>
      <dgm:spPr/>
      <dgm:t>
        <a:bodyPr/>
        <a:lstStyle/>
        <a:p>
          <a:endParaRPr lang="en-US"/>
        </a:p>
      </dgm:t>
    </dgm:pt>
    <dgm:pt modelId="{49BA189D-8976-4F6E-8643-459E983961DB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 sz="1300" b="1" i="0" strike="noStrike" cap="all" spc="0" baseline="0" dirty="0">
              <a:solidFill>
                <a:srgbClr val="000000"/>
              </a:solidFill>
              <a:effectLst/>
              <a:latin typeface="Trebuchet MS"/>
              <a:ea typeface="Trebuchet MS"/>
              <a:cs typeface="Trebuchet MS"/>
            </a:rPr>
            <a:t>Сообщение о нарушениях</a:t>
          </a:r>
          <a:endParaRPr lang="en-US" sz="1300" dirty="0"/>
        </a:p>
      </dgm:t>
    </dgm:pt>
    <dgm:pt modelId="{A2D8AA06-88B5-4118-95EA-DB3C02F43BBB}" type="sibTrans" cxnId="{B727ACEE-927E-4AB3-ADBB-FEE387DB9062}">
      <dgm:prSet/>
      <dgm:spPr/>
      <dgm:t>
        <a:bodyPr/>
        <a:lstStyle/>
        <a:p>
          <a:endParaRPr lang="en-US"/>
        </a:p>
      </dgm:t>
    </dgm:pt>
    <dgm:pt modelId="{263DCA37-4569-43AA-93F6-229F9B5769CB}" type="pres">
      <dgm:prSet presAssocID="{F7A59B9C-543E-4D7C-AC26-F83D6CB05B1E}" presName="root" presStyleCnt="0">
        <dgm:presLayoutVars>
          <dgm:dir/>
          <dgm:resizeHandles val="exact"/>
        </dgm:presLayoutVars>
      </dgm:prSet>
      <dgm:spPr/>
    </dgm:pt>
    <dgm:pt modelId="{0E54B84B-5DA2-4A7A-A6A5-7B126A665E58}" type="pres">
      <dgm:prSet presAssocID="{74C5D433-5AC9-4BEA-8A66-1BFEDD6688DB}" presName="compNode" presStyleCnt="0"/>
      <dgm:spPr/>
    </dgm:pt>
    <dgm:pt modelId="{18990D6E-955A-4BA1-B029-2AC974FF6F2A}" type="pres">
      <dgm:prSet presAssocID="{74C5D433-5AC9-4BEA-8A66-1BFEDD6688DB}" presName="iconBgRect" presStyleLbl="bgShp" presStyleIdx="0" presStyleCnt="4" custLinFactX="95001" custLinFactNeighborX="100000" custLinFactNeighborY="-7937"/>
      <dgm:spPr/>
    </dgm:pt>
    <dgm:pt modelId="{079AB5AD-36FD-4D01-90E2-6514F05651C6}" type="pres">
      <dgm:prSet presAssocID="{74C5D433-5AC9-4BEA-8A66-1BFEDD6688DB}" presName="iconRect" presStyleLbl="node1" presStyleIdx="0" presStyleCnt="4" custLinFactX="143192" custLinFactNeighborX="200000" custLinFactNeighborY="-1365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lice"/>
        </a:ext>
      </dgm:extLst>
    </dgm:pt>
    <dgm:pt modelId="{C40BC330-F398-4EFB-B8D5-08FD5C09588A}" type="pres">
      <dgm:prSet presAssocID="{74C5D433-5AC9-4BEA-8A66-1BFEDD6688DB}" presName="spaceRect" presStyleCnt="0"/>
      <dgm:spPr/>
    </dgm:pt>
    <dgm:pt modelId="{CF859B9E-383C-4A2C-828B-E655F37672D1}" type="pres">
      <dgm:prSet presAssocID="{74C5D433-5AC9-4BEA-8A66-1BFEDD6688DB}" presName="textRect" presStyleLbl="revTx" presStyleIdx="0" presStyleCnt="4" custScaleX="80748" custScaleY="87341" custLinFactX="60737" custLinFactNeighborX="100000" custLinFactNeighborY="-46836">
        <dgm:presLayoutVars>
          <dgm:chMax val="1"/>
          <dgm:chPref val="1"/>
        </dgm:presLayoutVars>
      </dgm:prSet>
      <dgm:spPr/>
    </dgm:pt>
    <dgm:pt modelId="{A4EF7529-EFB7-44A9-BF4B-E885DB91C838}" type="pres">
      <dgm:prSet presAssocID="{39B5FC81-94BB-418A-92B8-F10B126FFA25}" presName="sibTrans" presStyleCnt="0"/>
      <dgm:spPr/>
    </dgm:pt>
    <dgm:pt modelId="{2FB8B95F-D7F0-4DD9-9599-1B5C0D0C6624}" type="pres">
      <dgm:prSet presAssocID="{A0B2003D-AD5B-416F-A2EB-1445A0D06242}" presName="compNode" presStyleCnt="0"/>
      <dgm:spPr/>
    </dgm:pt>
    <dgm:pt modelId="{FFAC6A0C-4015-468F-86B9-1B2709C184F8}" type="pres">
      <dgm:prSet presAssocID="{A0B2003D-AD5B-416F-A2EB-1445A0D06242}" presName="iconBgRect" presStyleLbl="bgShp" presStyleIdx="1" presStyleCnt="4" custLinFactX="-23294" custLinFactNeighborX="-100000" custLinFactNeighborY="407"/>
      <dgm:spPr/>
    </dgm:pt>
    <dgm:pt modelId="{C4D12457-3B2A-4F03-B9C1-478FC8FE8C96}" type="pres">
      <dgm:prSet presAssocID="{A0B2003D-AD5B-416F-A2EB-1445A0D06242}" presName="iconRect" presStyleLbl="node1" presStyleIdx="1" presStyleCnt="4" custLinFactX="-100000" custLinFactNeighborX="-114861" custLinFactNeighborY="71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D7892AD1-688D-4BA8-B2A0-99442D54124B}" type="pres">
      <dgm:prSet presAssocID="{A0B2003D-AD5B-416F-A2EB-1445A0D06242}" presName="spaceRect" presStyleCnt="0"/>
      <dgm:spPr/>
    </dgm:pt>
    <dgm:pt modelId="{5A45383A-7963-4E05-86E2-536F650A6190}" type="pres">
      <dgm:prSet presAssocID="{A0B2003D-AD5B-416F-A2EB-1445A0D06242}" presName="textRect" presStyleLbl="revTx" presStyleIdx="1" presStyleCnt="4" custScaleX="96692" custScaleY="115167" custLinFactNeighborX="-76813" custLinFactNeighborY="-14887">
        <dgm:presLayoutVars>
          <dgm:chMax val="1"/>
          <dgm:chPref val="1"/>
        </dgm:presLayoutVars>
      </dgm:prSet>
      <dgm:spPr/>
    </dgm:pt>
    <dgm:pt modelId="{8B65D5C4-0BC1-4B20-B9B5-8E8C0ED15D41}" type="pres">
      <dgm:prSet presAssocID="{6C240048-232C-4288-AAC5-91A7091A78DC}" presName="sibTrans" presStyleCnt="0"/>
      <dgm:spPr/>
    </dgm:pt>
    <dgm:pt modelId="{6D053348-8EA3-4561-AEF3-8A70F362E3BF}" type="pres">
      <dgm:prSet presAssocID="{866C10FB-4D34-4739-A905-57674D5AC776}" presName="compNode" presStyleCnt="0"/>
      <dgm:spPr/>
    </dgm:pt>
    <dgm:pt modelId="{213B280D-EE37-4E65-A5C5-10CABB17088A}" type="pres">
      <dgm:prSet presAssocID="{866C10FB-4D34-4739-A905-57674D5AC776}" presName="iconBgRect" presStyleLbl="bgShp" presStyleIdx="2" presStyleCnt="4" custLinFactNeighborX="69802" custLinFactNeighborY="5622"/>
      <dgm:spPr/>
    </dgm:pt>
    <dgm:pt modelId="{E5E44E93-6DDD-4A86-AA36-F8CD1A52C592}" type="pres">
      <dgm:prSet presAssocID="{866C10FB-4D34-4739-A905-57674D5AC776}" presName="iconRect" presStyleLbl="node1" presStyleIdx="2" presStyleCnt="4" custLinFactX="25253" custLinFactNeighborX="100000" custLinFactNeighborY="921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D94E28DF-89FD-4C12-93AA-6B3F3BA9E435}" type="pres">
      <dgm:prSet presAssocID="{866C10FB-4D34-4739-A905-57674D5AC776}" presName="spaceRect" presStyleCnt="0"/>
      <dgm:spPr/>
    </dgm:pt>
    <dgm:pt modelId="{B4643367-5E0D-43A4-9ADD-17591D50A443}" type="pres">
      <dgm:prSet presAssocID="{866C10FB-4D34-4739-A905-57674D5AC776}" presName="textRect" presStyleLbl="revTx" presStyleIdx="2" presStyleCnt="4" custScaleX="103361" custScaleY="147512" custLinFactNeighborX="46474" custLinFactNeighborY="8862">
        <dgm:presLayoutVars>
          <dgm:chMax val="1"/>
          <dgm:chPref val="1"/>
        </dgm:presLayoutVars>
      </dgm:prSet>
      <dgm:spPr/>
    </dgm:pt>
    <dgm:pt modelId="{7E304C31-16AE-4074-ACE6-51C314035481}" type="pres">
      <dgm:prSet presAssocID="{0974329C-EA4F-4D3F-BB2D-4646D33EB47E}" presName="sibTrans" presStyleCnt="0"/>
      <dgm:spPr/>
    </dgm:pt>
    <dgm:pt modelId="{3599BEDF-D97C-4563-A02C-94C6FF636237}" type="pres">
      <dgm:prSet presAssocID="{49BA189D-8976-4F6E-8643-459E983961DB}" presName="compNode" presStyleCnt="0"/>
      <dgm:spPr/>
    </dgm:pt>
    <dgm:pt modelId="{53586655-DF45-459E-B50B-9F356CA4419C}" type="pres">
      <dgm:prSet presAssocID="{49BA189D-8976-4F6E-8643-459E983961DB}" presName="iconBgRect" presStyleLbl="bgShp" presStyleIdx="3" presStyleCnt="4" custLinFactNeighborX="981" custLinFactNeighborY="-2048"/>
      <dgm:spPr/>
    </dgm:pt>
    <dgm:pt modelId="{2496CD21-D3B0-4A23-A93B-15932C3C5349}" type="pres">
      <dgm:prSet presAssocID="{49BA189D-8976-4F6E-8643-459E983961DB}" presName="iconRect" presStyleLbl="node1" presStyleIdx="3" presStyleCnt="4" custLinFactNeighborX="4219" custLinFactNeighborY="-4825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1F5C8BE2-D5A7-435E-BED9-FB0726126F07}" type="pres">
      <dgm:prSet presAssocID="{49BA189D-8976-4F6E-8643-459E983961DB}" presName="spaceRect" presStyleCnt="0"/>
      <dgm:spPr/>
    </dgm:pt>
    <dgm:pt modelId="{4280D806-3360-4DA1-BA87-10DE72DDA5B1}" type="pres">
      <dgm:prSet presAssocID="{49BA189D-8976-4F6E-8643-459E983961DB}" presName="textRect" presStyleLbl="revTx" presStyleIdx="3" presStyleCnt="4" custScaleX="78784" custLinFactNeighborX="4474" custLinFactNeighborY="-25680">
        <dgm:presLayoutVars>
          <dgm:chMax val="1"/>
          <dgm:chPref val="1"/>
        </dgm:presLayoutVars>
      </dgm:prSet>
      <dgm:spPr/>
    </dgm:pt>
  </dgm:ptLst>
  <dgm:cxnLst>
    <dgm:cxn modelId="{A53D8D21-0E57-4311-AC52-5EA659EDC7E7}" type="presOf" srcId="{74C5D433-5AC9-4BEA-8A66-1BFEDD6688DB}" destId="{CF859B9E-383C-4A2C-828B-E655F37672D1}" srcOrd="0" destOrd="0" presId="urn:microsoft.com/office/officeart/2018/5/layout/IconCircleLabelList"/>
    <dgm:cxn modelId="{6FCFF232-0FC4-4BE1-A85E-C134A91311EF}" type="presOf" srcId="{A0B2003D-AD5B-416F-A2EB-1445A0D06242}" destId="{5A45383A-7963-4E05-86E2-536F650A6190}" srcOrd="0" destOrd="0" presId="urn:microsoft.com/office/officeart/2018/5/layout/IconCircleLabelList"/>
    <dgm:cxn modelId="{323F836C-28B8-4142-854A-5E2560A3397C}" srcId="{F7A59B9C-543E-4D7C-AC26-F83D6CB05B1E}" destId="{A0B2003D-AD5B-416F-A2EB-1445A0D06242}" srcOrd="1" destOrd="0" parTransId="{B01EAF23-BFCD-47BB-8C6E-6581E6B4D720}" sibTransId="{6C240048-232C-4288-AAC5-91A7091A78DC}"/>
    <dgm:cxn modelId="{D5069B87-7E99-4AA1-AC8A-26A8E5A7AEAF}" type="presOf" srcId="{49BA189D-8976-4F6E-8643-459E983961DB}" destId="{4280D806-3360-4DA1-BA87-10DE72DDA5B1}" srcOrd="0" destOrd="0" presId="urn:microsoft.com/office/officeart/2018/5/layout/IconCircleLabelList"/>
    <dgm:cxn modelId="{777B5A8D-D822-4A95-B153-625444B4C30E}" srcId="{F7A59B9C-543E-4D7C-AC26-F83D6CB05B1E}" destId="{866C10FB-4D34-4739-A905-57674D5AC776}" srcOrd="2" destOrd="0" parTransId="{E53B1CB6-EE45-4B98-B80E-000257A15704}" sibTransId="{0974329C-EA4F-4D3F-BB2D-4646D33EB47E}"/>
    <dgm:cxn modelId="{3BCCD8AE-39AE-4FD4-8DBE-8EFBDE9DA137}" srcId="{F7A59B9C-543E-4D7C-AC26-F83D6CB05B1E}" destId="{74C5D433-5AC9-4BEA-8A66-1BFEDD6688DB}" srcOrd="0" destOrd="0" parTransId="{04E2D74C-DB83-4F57-BD3C-F6C796C86FC8}" sibTransId="{39B5FC81-94BB-418A-92B8-F10B126FFA25}"/>
    <dgm:cxn modelId="{21FB2BC3-8F62-41E9-BBA5-41992568F9BA}" type="presOf" srcId="{866C10FB-4D34-4739-A905-57674D5AC776}" destId="{B4643367-5E0D-43A4-9ADD-17591D50A443}" srcOrd="0" destOrd="0" presId="urn:microsoft.com/office/officeart/2018/5/layout/IconCircleLabelList"/>
    <dgm:cxn modelId="{B727ACEE-927E-4AB3-ADBB-FEE387DB9062}" srcId="{F7A59B9C-543E-4D7C-AC26-F83D6CB05B1E}" destId="{49BA189D-8976-4F6E-8643-459E983961DB}" srcOrd="3" destOrd="0" parTransId="{960C235B-8E92-4CD3-921A-A3208C8E2E45}" sibTransId="{A2D8AA06-88B5-4118-95EA-DB3C02F43BBB}"/>
    <dgm:cxn modelId="{ABEA30FF-2CC5-4936-9DBF-D9AD007BE642}" type="presOf" srcId="{F7A59B9C-543E-4D7C-AC26-F83D6CB05B1E}" destId="{263DCA37-4569-43AA-93F6-229F9B5769CB}" srcOrd="0" destOrd="0" presId="urn:microsoft.com/office/officeart/2018/5/layout/IconCircleLabelList"/>
    <dgm:cxn modelId="{19D24F1D-716A-49E3-92A9-8108BBD3F3A3}" type="presParOf" srcId="{263DCA37-4569-43AA-93F6-229F9B5769CB}" destId="{0E54B84B-5DA2-4A7A-A6A5-7B126A665E58}" srcOrd="0" destOrd="0" presId="urn:microsoft.com/office/officeart/2018/5/layout/IconCircleLabelList"/>
    <dgm:cxn modelId="{EAED251D-191C-429B-AD69-EB546AFB6DF9}" type="presParOf" srcId="{0E54B84B-5DA2-4A7A-A6A5-7B126A665E58}" destId="{18990D6E-955A-4BA1-B029-2AC974FF6F2A}" srcOrd="0" destOrd="0" presId="urn:microsoft.com/office/officeart/2018/5/layout/IconCircleLabelList"/>
    <dgm:cxn modelId="{6D5E8C87-13A8-419F-806F-BD13952E7865}" type="presParOf" srcId="{0E54B84B-5DA2-4A7A-A6A5-7B126A665E58}" destId="{079AB5AD-36FD-4D01-90E2-6514F05651C6}" srcOrd="1" destOrd="0" presId="urn:microsoft.com/office/officeart/2018/5/layout/IconCircleLabelList"/>
    <dgm:cxn modelId="{AD9C8745-F7C5-440E-B1A6-2753EA4BDC8B}" type="presParOf" srcId="{0E54B84B-5DA2-4A7A-A6A5-7B126A665E58}" destId="{C40BC330-F398-4EFB-B8D5-08FD5C09588A}" srcOrd="2" destOrd="0" presId="urn:microsoft.com/office/officeart/2018/5/layout/IconCircleLabelList"/>
    <dgm:cxn modelId="{FFC0E2F0-1E6B-46B5-AF35-437A89206D97}" type="presParOf" srcId="{0E54B84B-5DA2-4A7A-A6A5-7B126A665E58}" destId="{CF859B9E-383C-4A2C-828B-E655F37672D1}" srcOrd="3" destOrd="0" presId="urn:microsoft.com/office/officeart/2018/5/layout/IconCircleLabelList"/>
    <dgm:cxn modelId="{B17B6CDB-ECC8-4594-9D3C-B072FF7FCFBB}" type="presParOf" srcId="{263DCA37-4569-43AA-93F6-229F9B5769CB}" destId="{A4EF7529-EFB7-44A9-BF4B-E885DB91C838}" srcOrd="1" destOrd="0" presId="urn:microsoft.com/office/officeart/2018/5/layout/IconCircleLabelList"/>
    <dgm:cxn modelId="{4F811D2C-BFCE-46E5-A5C2-A37557E706D7}" type="presParOf" srcId="{263DCA37-4569-43AA-93F6-229F9B5769CB}" destId="{2FB8B95F-D7F0-4DD9-9599-1B5C0D0C6624}" srcOrd="2" destOrd="0" presId="urn:microsoft.com/office/officeart/2018/5/layout/IconCircleLabelList"/>
    <dgm:cxn modelId="{EDCCB7D3-96CC-4F35-91E6-791E1F56BA7F}" type="presParOf" srcId="{2FB8B95F-D7F0-4DD9-9599-1B5C0D0C6624}" destId="{FFAC6A0C-4015-468F-86B9-1B2709C184F8}" srcOrd="0" destOrd="0" presId="urn:microsoft.com/office/officeart/2018/5/layout/IconCircleLabelList"/>
    <dgm:cxn modelId="{3B67757F-95C7-408B-A079-1CB6B9739BDB}" type="presParOf" srcId="{2FB8B95F-D7F0-4DD9-9599-1B5C0D0C6624}" destId="{C4D12457-3B2A-4F03-B9C1-478FC8FE8C96}" srcOrd="1" destOrd="0" presId="urn:microsoft.com/office/officeart/2018/5/layout/IconCircleLabelList"/>
    <dgm:cxn modelId="{5159BF6C-93E1-4715-9D98-922506544C31}" type="presParOf" srcId="{2FB8B95F-D7F0-4DD9-9599-1B5C0D0C6624}" destId="{D7892AD1-688D-4BA8-B2A0-99442D54124B}" srcOrd="2" destOrd="0" presId="urn:microsoft.com/office/officeart/2018/5/layout/IconCircleLabelList"/>
    <dgm:cxn modelId="{EC2CB8E8-9C99-4088-9D3C-129C5733ACB0}" type="presParOf" srcId="{2FB8B95F-D7F0-4DD9-9599-1B5C0D0C6624}" destId="{5A45383A-7963-4E05-86E2-536F650A6190}" srcOrd="3" destOrd="0" presId="urn:microsoft.com/office/officeart/2018/5/layout/IconCircleLabelList"/>
    <dgm:cxn modelId="{2FD88454-E8A1-4844-83E2-CA4841E5723E}" type="presParOf" srcId="{263DCA37-4569-43AA-93F6-229F9B5769CB}" destId="{8B65D5C4-0BC1-4B20-B9B5-8E8C0ED15D41}" srcOrd="3" destOrd="0" presId="urn:microsoft.com/office/officeart/2018/5/layout/IconCircleLabelList"/>
    <dgm:cxn modelId="{7A06F69C-204A-41B7-B662-7F7A73CB2998}" type="presParOf" srcId="{263DCA37-4569-43AA-93F6-229F9B5769CB}" destId="{6D053348-8EA3-4561-AEF3-8A70F362E3BF}" srcOrd="4" destOrd="0" presId="urn:microsoft.com/office/officeart/2018/5/layout/IconCircleLabelList"/>
    <dgm:cxn modelId="{960EE9A0-0A63-4CD0-A2DA-3CD6F5763FD8}" type="presParOf" srcId="{6D053348-8EA3-4561-AEF3-8A70F362E3BF}" destId="{213B280D-EE37-4E65-A5C5-10CABB17088A}" srcOrd="0" destOrd="0" presId="urn:microsoft.com/office/officeart/2018/5/layout/IconCircleLabelList"/>
    <dgm:cxn modelId="{A7BF07BB-78B4-449E-B50C-66170D355386}" type="presParOf" srcId="{6D053348-8EA3-4561-AEF3-8A70F362E3BF}" destId="{E5E44E93-6DDD-4A86-AA36-F8CD1A52C592}" srcOrd="1" destOrd="0" presId="urn:microsoft.com/office/officeart/2018/5/layout/IconCircleLabelList"/>
    <dgm:cxn modelId="{FB6C3738-15B2-492E-A1F5-79C04042409C}" type="presParOf" srcId="{6D053348-8EA3-4561-AEF3-8A70F362E3BF}" destId="{D94E28DF-89FD-4C12-93AA-6B3F3BA9E435}" srcOrd="2" destOrd="0" presId="urn:microsoft.com/office/officeart/2018/5/layout/IconCircleLabelList"/>
    <dgm:cxn modelId="{5BC249C7-897D-4A70-88A8-F60A884D1E87}" type="presParOf" srcId="{6D053348-8EA3-4561-AEF3-8A70F362E3BF}" destId="{B4643367-5E0D-43A4-9ADD-17591D50A443}" srcOrd="3" destOrd="0" presId="urn:microsoft.com/office/officeart/2018/5/layout/IconCircleLabelList"/>
    <dgm:cxn modelId="{5F109F3B-7CC7-4D0C-8156-C604FAA250BB}" type="presParOf" srcId="{263DCA37-4569-43AA-93F6-229F9B5769CB}" destId="{7E304C31-16AE-4074-ACE6-51C314035481}" srcOrd="5" destOrd="0" presId="urn:microsoft.com/office/officeart/2018/5/layout/IconCircleLabelList"/>
    <dgm:cxn modelId="{A6A610EB-E664-48FA-8F58-DF90D5CE99C3}" type="presParOf" srcId="{263DCA37-4569-43AA-93F6-229F9B5769CB}" destId="{3599BEDF-D97C-4563-A02C-94C6FF636237}" srcOrd="6" destOrd="0" presId="urn:microsoft.com/office/officeart/2018/5/layout/IconCircleLabelList"/>
    <dgm:cxn modelId="{5117402A-F401-4CC6-9F34-A2AE315A2C8F}" type="presParOf" srcId="{3599BEDF-D97C-4563-A02C-94C6FF636237}" destId="{53586655-DF45-459E-B50B-9F356CA4419C}" srcOrd="0" destOrd="0" presId="urn:microsoft.com/office/officeart/2018/5/layout/IconCircleLabelList"/>
    <dgm:cxn modelId="{308C4A92-53CC-49BF-B990-DA2C9B797B0F}" type="presParOf" srcId="{3599BEDF-D97C-4563-A02C-94C6FF636237}" destId="{2496CD21-D3B0-4A23-A93B-15932C3C5349}" srcOrd="1" destOrd="0" presId="urn:microsoft.com/office/officeart/2018/5/layout/IconCircleLabelList"/>
    <dgm:cxn modelId="{E13E8E06-0D93-4AFE-951D-7AA5C8016A4D}" type="presParOf" srcId="{3599BEDF-D97C-4563-A02C-94C6FF636237}" destId="{1F5C8BE2-D5A7-435E-BED9-FB0726126F07}" srcOrd="2" destOrd="0" presId="urn:microsoft.com/office/officeart/2018/5/layout/IconCircleLabelList"/>
    <dgm:cxn modelId="{9B46EE38-BC6D-4F62-96ED-F906FFC845AB}" type="presParOf" srcId="{3599BEDF-D97C-4563-A02C-94C6FF636237}" destId="{4280D806-3360-4DA1-BA87-10DE72DDA5B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297B17-2402-41DB-A4E8-A2CA42AD20AA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1DF3522-E0A0-4E0D-BD5A-184F30911D0F}" type="parTrans" cxnId="{164075A8-A6D0-4A89-A874-160E8D3124AC}">
      <dgm:prSet/>
      <dgm:spPr/>
      <dgm:t>
        <a:bodyPr/>
        <a:lstStyle/>
        <a:p>
          <a:endParaRPr lang="en-US"/>
        </a:p>
      </dgm:t>
    </dgm:pt>
    <dgm:pt modelId="{FE56C245-C993-422A-A656-82D742211EB1}">
      <dgm:prSet custT="1"/>
      <dgm:spPr/>
      <dgm:t>
        <a:bodyPr/>
        <a:lstStyle/>
        <a:p>
          <a:r>
            <a:rPr lang="ru-RU" sz="3600" b="0" i="0" strike="noStrike" cap="none" spc="0" baseline="0" dirty="0">
              <a:solidFill>
                <a:srgbClr val="FFFFFF"/>
              </a:solidFill>
              <a:effectLst/>
              <a:latin typeface="Trebuchet MS"/>
              <a:ea typeface="Trebuchet MS"/>
              <a:cs typeface="Trebuchet MS"/>
            </a:rPr>
            <a:t>Должностные лица: </a:t>
          </a:r>
        </a:p>
      </dgm:t>
    </dgm:pt>
    <dgm:pt modelId="{1ADF508A-3479-4771-A3E8-6B1DF2298449}" type="sibTrans" cxnId="{164075A8-A6D0-4A89-A874-160E8D3124AC}">
      <dgm:prSet/>
      <dgm:spPr/>
      <dgm:t>
        <a:bodyPr/>
        <a:lstStyle/>
        <a:p>
          <a:endParaRPr lang="en-US"/>
        </a:p>
      </dgm:t>
    </dgm:pt>
    <dgm:pt modelId="{09BEF544-E08B-4D97-8405-441842EF6328}" type="parTrans" cxnId="{B8FD400A-85D8-4699-92D1-530EB61A3E39}">
      <dgm:prSet/>
      <dgm:spPr/>
      <dgm:t>
        <a:bodyPr/>
        <a:lstStyle/>
        <a:p>
          <a:endParaRPr lang="en-US"/>
        </a:p>
      </dgm:t>
    </dgm:pt>
    <dgm:pt modelId="{FAE446FA-62AB-44EA-9416-8C7692227BE8}">
      <dgm:prSet custT="1"/>
      <dgm:spPr/>
      <dgm:t>
        <a:bodyPr/>
        <a:lstStyle/>
        <a:p>
          <a:r>
            <a:rPr lang="ru-RU" sz="2000" dirty="0"/>
            <a:t>Как правило, это сотрудники государственных и муниципальных организаций, а также федеральных и региональных органов власти, которые выполняют функции государства в различных сферах (в </a:t>
          </a:r>
          <a:r>
            <a:rPr lang="ru-RU" sz="2000"/>
            <a:t>т.ч</a:t>
          </a:r>
          <a:r>
            <a:rPr lang="ru-RU" sz="2000" dirty="0"/>
            <a:t>. здравоохранении): наделены правом принимать решения, обязательные для исполнения организациями, независимо от их ведомственной принадлежности и формы собственности.</a:t>
          </a:r>
          <a:endParaRPr lang="en-US" sz="2000" dirty="0"/>
        </a:p>
      </dgm:t>
    </dgm:pt>
    <dgm:pt modelId="{AD0DA055-658C-4F34-B671-77DA009E741F}" type="sibTrans" cxnId="{B8FD400A-85D8-4699-92D1-530EB61A3E39}">
      <dgm:prSet/>
      <dgm:spPr/>
      <dgm:t>
        <a:bodyPr/>
        <a:lstStyle/>
        <a:p>
          <a:endParaRPr lang="en-US"/>
        </a:p>
      </dgm:t>
    </dgm:pt>
    <dgm:pt modelId="{858D9D83-5FC9-4365-8512-E2740895CDBD}" type="pres">
      <dgm:prSet presAssocID="{44297B17-2402-41DB-A4E8-A2CA42AD20AA}" presName="linear" presStyleCnt="0">
        <dgm:presLayoutVars>
          <dgm:animLvl val="lvl"/>
          <dgm:resizeHandles val="exact"/>
        </dgm:presLayoutVars>
      </dgm:prSet>
      <dgm:spPr/>
    </dgm:pt>
    <dgm:pt modelId="{6DDBC87B-E898-4A8B-9DBF-CEA603E83002}" type="pres">
      <dgm:prSet presAssocID="{FE56C245-C993-422A-A656-82D742211EB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C39221A-2832-4C9E-B775-1D1268ECF087}" type="pres">
      <dgm:prSet presAssocID="{1ADF508A-3479-4771-A3E8-6B1DF2298449}" presName="spacer" presStyleCnt="0"/>
      <dgm:spPr/>
    </dgm:pt>
    <dgm:pt modelId="{5BB76464-1E94-49DD-B7BC-C39F94666EC0}" type="pres">
      <dgm:prSet presAssocID="{FAE446FA-62AB-44EA-9416-8C7692227BE8}" presName="parentText" presStyleLbl="node1" presStyleIdx="1" presStyleCnt="2" custLinFactNeighborX="-2865" custLinFactNeighborY="37093">
        <dgm:presLayoutVars>
          <dgm:chMax val="0"/>
          <dgm:bulletEnabled val="1"/>
        </dgm:presLayoutVars>
      </dgm:prSet>
      <dgm:spPr/>
    </dgm:pt>
  </dgm:ptLst>
  <dgm:cxnLst>
    <dgm:cxn modelId="{B8FD400A-85D8-4699-92D1-530EB61A3E39}" srcId="{44297B17-2402-41DB-A4E8-A2CA42AD20AA}" destId="{FAE446FA-62AB-44EA-9416-8C7692227BE8}" srcOrd="1" destOrd="0" parTransId="{09BEF544-E08B-4D97-8405-441842EF6328}" sibTransId="{AD0DA055-658C-4F34-B671-77DA009E741F}"/>
    <dgm:cxn modelId="{1FCB0B6C-D33A-4344-AFF0-817EBA81D1DC}" type="presOf" srcId="{FAE446FA-62AB-44EA-9416-8C7692227BE8}" destId="{5BB76464-1E94-49DD-B7BC-C39F94666EC0}" srcOrd="0" destOrd="0" presId="urn:microsoft.com/office/officeart/2005/8/layout/vList2"/>
    <dgm:cxn modelId="{A0DD4451-AABD-4F8A-A857-094C278A05B7}" type="presOf" srcId="{FE56C245-C993-422A-A656-82D742211EB1}" destId="{6DDBC87B-E898-4A8B-9DBF-CEA603E83002}" srcOrd="0" destOrd="0" presId="urn:microsoft.com/office/officeart/2005/8/layout/vList2"/>
    <dgm:cxn modelId="{164075A8-A6D0-4A89-A874-160E8D3124AC}" srcId="{44297B17-2402-41DB-A4E8-A2CA42AD20AA}" destId="{FE56C245-C993-422A-A656-82D742211EB1}" srcOrd="0" destOrd="0" parTransId="{71DF3522-E0A0-4E0D-BD5A-184F30911D0F}" sibTransId="{1ADF508A-3479-4771-A3E8-6B1DF2298449}"/>
    <dgm:cxn modelId="{D328DAC5-FA67-4A4B-BED1-9F5A1EE3AB1C}" type="presOf" srcId="{44297B17-2402-41DB-A4E8-A2CA42AD20AA}" destId="{858D9D83-5FC9-4365-8512-E2740895CDBD}" srcOrd="0" destOrd="0" presId="urn:microsoft.com/office/officeart/2005/8/layout/vList2"/>
    <dgm:cxn modelId="{F2B463E8-25F5-476F-8A91-4D11E0C5D015}" type="presParOf" srcId="{858D9D83-5FC9-4365-8512-E2740895CDBD}" destId="{6DDBC87B-E898-4A8B-9DBF-CEA603E83002}" srcOrd="0" destOrd="0" presId="urn:microsoft.com/office/officeart/2005/8/layout/vList2"/>
    <dgm:cxn modelId="{717D0886-7650-4099-9634-089003D9CBD1}" type="presParOf" srcId="{858D9D83-5FC9-4365-8512-E2740895CDBD}" destId="{BC39221A-2832-4C9E-B775-1D1268ECF087}" srcOrd="1" destOrd="0" presId="urn:microsoft.com/office/officeart/2005/8/layout/vList2"/>
    <dgm:cxn modelId="{EB1B1DD9-0ED1-4A25-A318-9493B810CBBD}" type="presParOf" srcId="{858D9D83-5FC9-4365-8512-E2740895CDBD}" destId="{5BB76464-1E94-49DD-B7BC-C39F94666EC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90D6E-955A-4BA1-B029-2AC974FF6F2A}">
      <dsp:nvSpPr>
        <dsp:cNvPr id="0" name=""/>
        <dsp:cNvSpPr/>
      </dsp:nvSpPr>
      <dsp:spPr>
        <a:xfrm>
          <a:off x="3902779" y="572118"/>
          <a:ext cx="1494073" cy="149407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9AB5AD-36FD-4D01-90E2-6514F05651C6}">
      <dsp:nvSpPr>
        <dsp:cNvPr id="0" name=""/>
        <dsp:cNvSpPr/>
      </dsp:nvSpPr>
      <dsp:spPr>
        <a:xfrm>
          <a:off x="4249762" y="892045"/>
          <a:ext cx="857255" cy="85725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59B9E-383C-4A2C-828B-E655F37672D1}">
      <dsp:nvSpPr>
        <dsp:cNvPr id="0" name=""/>
        <dsp:cNvSpPr/>
      </dsp:nvSpPr>
      <dsp:spPr>
        <a:xfrm>
          <a:off x="3881081" y="2307854"/>
          <a:ext cx="1597003" cy="738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300" b="1" i="0" strike="noStrike" kern="1200" cap="all" spc="0" baseline="0" dirty="0">
              <a:solidFill>
                <a:srgbClr val="000000"/>
              </a:solidFill>
              <a:effectLst/>
              <a:latin typeface="Trebuchet MS"/>
              <a:ea typeface="Trebuchet MS"/>
              <a:cs typeface="Trebuchet MS"/>
            </a:rPr>
            <a:t>Предотвращение взяточничества и коррупции</a:t>
          </a:r>
          <a:endParaRPr lang="en-US" sz="1300" kern="1200" dirty="0"/>
        </a:p>
      </dsp:txBody>
      <dsp:txXfrm>
        <a:off x="3881081" y="2307854"/>
        <a:ext cx="1597003" cy="738052"/>
      </dsp:txXfrm>
    </dsp:sp>
    <dsp:sp modelId="{FFAC6A0C-4015-468F-86B9-1B2709C184F8}">
      <dsp:nvSpPr>
        <dsp:cNvPr id="0" name=""/>
        <dsp:cNvSpPr/>
      </dsp:nvSpPr>
      <dsp:spPr>
        <a:xfrm>
          <a:off x="2025146" y="572118"/>
          <a:ext cx="1494073" cy="149407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D12457-3B2A-4F03-B9C1-478FC8FE8C96}">
      <dsp:nvSpPr>
        <dsp:cNvPr id="0" name=""/>
        <dsp:cNvSpPr/>
      </dsp:nvSpPr>
      <dsp:spPr>
        <a:xfrm>
          <a:off x="2343751" y="890584"/>
          <a:ext cx="857255" cy="857255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45383A-7963-4E05-86E2-536F650A6190}">
      <dsp:nvSpPr>
        <dsp:cNvPr id="0" name=""/>
        <dsp:cNvSpPr/>
      </dsp:nvSpPr>
      <dsp:spPr>
        <a:xfrm>
          <a:off x="1609661" y="2308076"/>
          <a:ext cx="2289935" cy="1114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300" b="1" i="0" strike="noStrike" kern="1200" cap="all" spc="0" baseline="0" dirty="0">
              <a:solidFill>
                <a:srgbClr val="000000"/>
              </a:solidFill>
              <a:effectLst/>
              <a:latin typeface="Trebuchet MS"/>
              <a:ea typeface="Trebuchet MS"/>
              <a:cs typeface="Trebuchet MS"/>
            </a:rPr>
            <a:t>надлежащее ВЕДЕНИЕ бухгалтерского учета и документации</a:t>
          </a:r>
          <a:endParaRPr lang="en-US" sz="1300" kern="1200" dirty="0"/>
        </a:p>
      </dsp:txBody>
      <dsp:txXfrm>
        <a:off x="1609661" y="2308076"/>
        <a:ext cx="2289935" cy="1114240"/>
      </dsp:txXfrm>
    </dsp:sp>
    <dsp:sp modelId="{213B280D-EE37-4E65-A5C5-10CABB17088A}">
      <dsp:nvSpPr>
        <dsp:cNvPr id="0" name=""/>
        <dsp:cNvSpPr/>
      </dsp:nvSpPr>
      <dsp:spPr>
        <a:xfrm>
          <a:off x="7829233" y="571799"/>
          <a:ext cx="1494073" cy="149407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44E93-6DDD-4A86-AA36-F8CD1A52C592}">
      <dsp:nvSpPr>
        <dsp:cNvPr id="0" name=""/>
        <dsp:cNvSpPr/>
      </dsp:nvSpPr>
      <dsp:spPr>
        <a:xfrm>
          <a:off x="8178487" y="885216"/>
          <a:ext cx="857255" cy="85725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643367-5E0D-43A4-9ADD-17591D50A443}">
      <dsp:nvSpPr>
        <dsp:cNvPr id="0" name=""/>
        <dsp:cNvSpPr/>
      </dsp:nvSpPr>
      <dsp:spPr>
        <a:xfrm>
          <a:off x="7405853" y="2303144"/>
          <a:ext cx="2531622" cy="1427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300" b="1" i="0" strike="noStrike" kern="1200" cap="all" spc="0" baseline="0" dirty="0">
              <a:solidFill>
                <a:srgbClr val="000000"/>
              </a:solidFill>
              <a:effectLst/>
              <a:latin typeface="Trebuchet MS"/>
              <a:ea typeface="Trebuchet MS"/>
              <a:cs typeface="Trebuchet MS"/>
            </a:rPr>
            <a:t>Взаимодействие с ДОЛЖНОСТНЫМИ ЛИЦАМИ, медицинскими И ФАРМАЦЕВТИЧЕСКИМИ работниками</a:t>
          </a:r>
          <a:endParaRPr lang="en-US" sz="1300" kern="1200" dirty="0"/>
        </a:p>
      </dsp:txBody>
      <dsp:txXfrm>
        <a:off x="7405853" y="2303144"/>
        <a:ext cx="2531622" cy="1427178"/>
      </dsp:txXfrm>
    </dsp:sp>
    <dsp:sp modelId="{53586655-DF45-459E-B50B-9F356CA4419C}">
      <dsp:nvSpPr>
        <dsp:cNvPr id="0" name=""/>
        <dsp:cNvSpPr/>
      </dsp:nvSpPr>
      <dsp:spPr>
        <a:xfrm>
          <a:off x="9720086" y="572123"/>
          <a:ext cx="1494073" cy="149407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96CD21-D3B0-4A23-A93B-15932C3C5349}">
      <dsp:nvSpPr>
        <dsp:cNvPr id="0" name=""/>
        <dsp:cNvSpPr/>
      </dsp:nvSpPr>
      <dsp:spPr>
        <a:xfrm>
          <a:off x="10060006" y="879769"/>
          <a:ext cx="857255" cy="857255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0D806-3360-4DA1-BA87-10DE72DDA5B1}">
      <dsp:nvSpPr>
        <dsp:cNvPr id="0" name=""/>
        <dsp:cNvSpPr/>
      </dsp:nvSpPr>
      <dsp:spPr>
        <a:xfrm>
          <a:off x="9597219" y="2313709"/>
          <a:ext cx="1929657" cy="96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300" b="1" i="0" strike="noStrike" kern="1200" cap="all" spc="0" baseline="0" dirty="0">
              <a:solidFill>
                <a:srgbClr val="000000"/>
              </a:solidFill>
              <a:effectLst/>
              <a:latin typeface="Trebuchet MS"/>
              <a:ea typeface="Trebuchet MS"/>
              <a:cs typeface="Trebuchet MS"/>
            </a:rPr>
            <a:t>Сообщение о нарушениях</a:t>
          </a:r>
          <a:endParaRPr lang="en-US" sz="1300" kern="1200" dirty="0"/>
        </a:p>
      </dsp:txBody>
      <dsp:txXfrm>
        <a:off x="9597219" y="2313709"/>
        <a:ext cx="1929657" cy="967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DBC87B-E898-4A8B-9DBF-CEA603E83002}">
      <dsp:nvSpPr>
        <dsp:cNvPr id="0" name=""/>
        <dsp:cNvSpPr/>
      </dsp:nvSpPr>
      <dsp:spPr>
        <a:xfrm>
          <a:off x="0" y="2415"/>
          <a:ext cx="6628804" cy="248030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0" i="0" strike="noStrike" kern="1200" cap="none" spc="0" baseline="0" dirty="0">
              <a:solidFill>
                <a:srgbClr val="FFFFFF"/>
              </a:solidFill>
              <a:effectLst/>
              <a:latin typeface="Trebuchet MS"/>
              <a:ea typeface="Trebuchet MS"/>
              <a:cs typeface="Trebuchet MS"/>
            </a:rPr>
            <a:t>Должностные лица: </a:t>
          </a:r>
        </a:p>
      </dsp:txBody>
      <dsp:txXfrm>
        <a:off x="121079" y="123494"/>
        <a:ext cx="6386646" cy="2238150"/>
      </dsp:txXfrm>
    </dsp:sp>
    <dsp:sp modelId="{5BB76464-1E94-49DD-B7BC-C39F94666EC0}">
      <dsp:nvSpPr>
        <dsp:cNvPr id="0" name=""/>
        <dsp:cNvSpPr/>
      </dsp:nvSpPr>
      <dsp:spPr>
        <a:xfrm>
          <a:off x="0" y="2499272"/>
          <a:ext cx="6628804" cy="2480308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Как правило, это сотрудники государственных и муниципальных организаций, а также федеральных и региональных органов власти, которые выполняют функции государства в различных сферах (в </a:t>
          </a:r>
          <a:r>
            <a:rPr lang="ru-RU" sz="2000" kern="1200"/>
            <a:t>т.ч</a:t>
          </a:r>
          <a:r>
            <a:rPr lang="ru-RU" sz="2000" kern="1200" dirty="0"/>
            <a:t>. здравоохранении): наделены правом принимать решения, обязательные для исполнения организациями, независимо от их ведомственной принадлежности и формы собственности.</a:t>
          </a:r>
          <a:endParaRPr lang="en-US" sz="2000" kern="1200" dirty="0"/>
        </a:p>
      </dsp:txBody>
      <dsp:txXfrm>
        <a:off x="121079" y="2620351"/>
        <a:ext cx="6386646" cy="2238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E75E8-008B-4099-9B47-20DED0FEE85C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1C173-ACFD-48B6-8096-A62664AF1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0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1316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4154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8962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5675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789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3609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6520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6714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988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1181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436482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536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75748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1857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4103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7254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1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vamed.org/issues/ethics-compliance/global-distributor-compliance-toolkit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2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hyperlink" Target="https://epp.genproc.gov.ru/web/gprf/mass-media/news/news-state-main?item=59487066" TargetMode="External"/><Relationship Id="rId4" Type="http://schemas.openxmlformats.org/officeDocument/2006/relationships/image" Target="../media/image2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CB340-1BC1-4CC9-B22E-AF935D2A6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401" y="1850008"/>
            <a:ext cx="9331260" cy="2813385"/>
          </a:xfrm>
        </p:spPr>
        <p:txBody>
          <a:bodyPr>
            <a:noAutofit/>
          </a:bodyPr>
          <a:lstStyle/>
          <a:p>
            <a:r>
              <a:rPr lang="ru-RU" sz="6000" dirty="0"/>
              <a:t>Законное и этичное ведение бизнеса в сфере здравоохранения</a:t>
            </a:r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1C6E2A-3AFC-4D50-B321-109DEA79A7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z="1800" b="0" i="0" strike="noStrike" cap="none" spc="0" baseline="0" dirty="0">
              <a:solidFill>
                <a:srgbClr val="808080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E459D3-ED5F-4A39-B174-6FAECE171750}"/>
              </a:ext>
            </a:extLst>
          </p:cNvPr>
          <p:cNvSpPr txBox="1"/>
          <p:nvPr/>
        </p:nvSpPr>
        <p:spPr>
          <a:xfrm>
            <a:off x="345401" y="5629247"/>
            <a:ext cx="89471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95"/>
              </a:spcBef>
            </a:pPr>
            <a:r>
              <a:rPr lang="ru-RU" sz="1400" b="1" i="1" dirty="0">
                <a:solidFill>
                  <a:srgbClr val="553684"/>
                </a:solidFill>
                <a:effectLst/>
                <a:latin typeface="Lato"/>
                <a:ea typeface="Calibri" panose="020F0502020204030204" pitchFamily="34" charset="0"/>
              </a:rPr>
              <a:t>Примечание</a:t>
            </a:r>
            <a:r>
              <a:rPr lang="en-US" sz="1400" i="1" dirty="0">
                <a:solidFill>
                  <a:srgbClr val="553684"/>
                </a:solidFill>
                <a:effectLst/>
                <a:latin typeface="Lato"/>
                <a:ea typeface="Calibri" panose="020F0502020204030204" pitchFamily="34" charset="0"/>
              </a:rPr>
              <a:t>:</a:t>
            </a:r>
            <a:r>
              <a:rPr lang="ru-RU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 Пожалуйста, примите во внимание, что данный документ был разработан на основе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 </a:t>
            </a:r>
            <a:r>
              <a:rPr lang="ru-RU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материалов, представленных на веб-сайте организации 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Advanced Medical Technology Association® (</a:t>
            </a:r>
            <a:r>
              <a:rPr lang="en-US" sz="1400" i="1" dirty="0" err="1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AdvaMed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® / </a:t>
            </a:r>
            <a:r>
              <a:rPr lang="ru-RU" sz="1400" i="1" dirty="0" err="1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Адвамед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): </a:t>
            </a:r>
            <a:r>
              <a:rPr lang="en-US" sz="1400" i="1" dirty="0">
                <a:solidFill>
                  <a:srgbClr val="0563C1"/>
                </a:solidFill>
                <a:effectLst/>
                <a:latin typeface="Lato"/>
                <a:ea typeface="Calibri" panose="020F0502020204030204" pitchFamily="34" charset="0"/>
                <a:hlinkClick r:id="rId3"/>
              </a:rPr>
              <a:t>https://www.advamed.org/issues/ethics-compliance/global-distributor-compliance-toolkit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764997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257C2-2677-4609-BF04-CFFC6DDBE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z="3600" b="1" i="0" strike="noStrike" cap="none" spc="-3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Добросовестное ведение бизнеса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FCECE-7D0A-49FD-B600-4BC491F48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09975"/>
            <a:ext cx="8596668" cy="38608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404040"/>
                </a:solidFill>
                <a:latin typeface="Trebuchet MS"/>
                <a:ea typeface="Trebuchet MS"/>
                <a:cs typeface="Trebuchet MS"/>
              </a:rPr>
              <a:t>О</a:t>
            </a:r>
            <a:r>
              <a:rPr lang="ru-RU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трасль здравоохранения является одной из наиболее строго зарегулированных, поэтому важно знать и соблюдать применимое законодательство. Соблюдение нормативно-правовых требований (</a:t>
            </a:r>
            <a:r>
              <a:rPr lang="ru-RU" b="0" i="0" strike="noStrike" cap="none" spc="0" baseline="0" dirty="0" err="1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комплаенс</a:t>
            </a:r>
            <a:r>
              <a:rPr lang="ru-RU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) означает не только соблюдение буквы, но и духа закона, нормативных актов, а также политик и правил Компании.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Разработка эффективной программы нормативно-правового соответствия (</a:t>
            </a:r>
            <a:r>
              <a:rPr lang="ru-RU" b="0" i="0" strike="noStrike" cap="none" spc="0" baseline="0" dirty="0" err="1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комплаенс</a:t>
            </a:r>
            <a:r>
              <a:rPr lang="ru-RU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-программы) имеет решающее значение для поддержания высочайших этических стандартов при выполнении деловых обязанностей, с одновременным соблюдением всех применимых законов, нормативных актов и кодексов этики индустрии.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ru-RU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Данные материалы предназначены для ознакомления работников </a:t>
            </a:r>
            <a:r>
              <a:rPr lang="ru-RU" dirty="0">
                <a:solidFill>
                  <a:srgbClr val="404040"/>
                </a:solidFill>
                <a:latin typeface="Trebuchet MS"/>
                <a:ea typeface="Trebuchet MS"/>
                <a:cs typeface="Trebuchet MS"/>
              </a:rPr>
              <a:t>с требованиями, применимыми к ним в рамках исполнения ими должностных обязанностей. </a:t>
            </a:r>
            <a:endParaRPr lang="en-US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59314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11ECC6-8551-4768-8DFD-CD41AF420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1"/>
            <a:ext cx="12192000" cy="228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657592-CA60-4F45-B1A0-88AA77242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F47E2B4-7DA9-4312-A1F0-C48388B23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5B274F7-039F-4BFC-AA98-B51B1D6CB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11A31103-C703-46C9-9D26-497A1ACD5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382F955F-FC22-44B8-BDCF-B7758032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1F567692-F087-479A-8931-BD2869C3E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49B3E4CD-0738-4B9D-A14F-1E8694DDF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4753B851-AD90-4CCD-85D0-65AA6567D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EBF14868-A190-4E21-9522-8977C474C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BCBB4922-76EE-442B-A649-09873DCE7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80072C-5E66-44B1-951E-F018DC9DF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73" y="5008361"/>
            <a:ext cx="8596668" cy="1320800"/>
          </a:xfrm>
        </p:spPr>
        <p:txBody>
          <a:bodyPr anchor="ctr">
            <a:normAutofit fontScale="90000"/>
          </a:bodyPr>
          <a:lstStyle/>
          <a:p>
            <a:r>
              <a:rPr lang="ru-RU" sz="4400" b="1" spc="-20" dirty="0">
                <a:solidFill>
                  <a:srgbClr val="FFFFFF"/>
                </a:solidFill>
                <a:latin typeface="Trebuchet MS"/>
              </a:rPr>
              <a:t>Законное и этичное ведение бизнеса в сфере здравоохранения</a:t>
            </a:r>
            <a:endParaRPr lang="en-US" sz="4400" b="1" spc="-20" dirty="0">
              <a:solidFill>
                <a:srgbClr val="FFFFFF"/>
              </a:solidFill>
              <a:latin typeface="Trebuchet MS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E2EB503-A017-4457-A105-53638C97D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D49C73-3E32-4E87-A792-D55517BD52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2016813"/>
              </p:ext>
            </p:extLst>
          </p:nvPr>
        </p:nvGraphicFramePr>
        <p:xfrm>
          <a:off x="123093" y="439615"/>
          <a:ext cx="12188824" cy="413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2C59597-FF4A-4D7D-B6C6-54476B3753B3}"/>
              </a:ext>
            </a:extLst>
          </p:cNvPr>
          <p:cNvSpPr txBox="1"/>
          <p:nvPr/>
        </p:nvSpPr>
        <p:spPr>
          <a:xfrm>
            <a:off x="5715911" y="2690768"/>
            <a:ext cx="194826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0" strike="noStrike" cap="none" spc="0" baseline="0" dirty="0">
                <a:solidFill>
                  <a:srgbClr val="000000"/>
                </a:solidFill>
                <a:effectLst/>
                <a:latin typeface="Trebuchet MS"/>
                <a:ea typeface="Trebuchet MS"/>
                <a:cs typeface="Trebuchet MS"/>
              </a:rPr>
              <a:t>ОПРЕДЕЛЕНИЕ ДОЛЖНОСТНЫХ ЛИЦ, МЕДИЦИНСКИХ И ФАРМАЦЕВТИЧЕСКИХ РАБОТНИКОВ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F0A7F3-64B5-4080-AF0A-099498444C0A}"/>
              </a:ext>
            </a:extLst>
          </p:cNvPr>
          <p:cNvSpPr txBox="1"/>
          <p:nvPr/>
        </p:nvSpPr>
        <p:spPr>
          <a:xfrm>
            <a:off x="199990" y="2690768"/>
            <a:ext cx="182276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0" strike="noStrike" cap="none" spc="0" baseline="0" dirty="0">
                <a:solidFill>
                  <a:srgbClr val="000000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6C10279-D834-4284-B3BF-9BDE499477BA}"/>
              </a:ext>
            </a:extLst>
          </p:cNvPr>
          <p:cNvGrpSpPr/>
          <p:nvPr/>
        </p:nvGrpSpPr>
        <p:grpSpPr>
          <a:xfrm>
            <a:off x="5943009" y="1011735"/>
            <a:ext cx="1494073" cy="1494073"/>
            <a:chOff x="242151" y="1190219"/>
            <a:chExt cx="1494073" cy="149407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8F99AAA-02AE-4633-B44F-B71A5D51F169}"/>
                </a:ext>
              </a:extLst>
            </p:cNvPr>
            <p:cNvSpPr/>
            <p:nvPr/>
          </p:nvSpPr>
          <p:spPr>
            <a:xfrm>
              <a:off x="242151" y="1190219"/>
              <a:ext cx="1494073" cy="1494073"/>
            </a:xfrm>
            <a:prstGeom prst="ellipse">
              <a:avLst/>
            </a:prstGeom>
            <a:solidFill>
              <a:srgbClr val="92C330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6" name="Graphic 5" descr="Bank">
              <a:extLst>
                <a:ext uri="{FF2B5EF4-FFF2-40B4-BE49-F238E27FC236}">
                  <a16:creationId xmlns:a16="http://schemas.microsoft.com/office/drawing/2014/main" id="{36DB231D-CB0C-49CA-B7DE-739A07801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1987" y="1463785"/>
              <a:ext cx="914400" cy="9144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4208D1C-8D16-4791-8C3B-C074A2DFC0AA}"/>
              </a:ext>
            </a:extLst>
          </p:cNvPr>
          <p:cNvGrpSpPr/>
          <p:nvPr/>
        </p:nvGrpSpPr>
        <p:grpSpPr>
          <a:xfrm>
            <a:off x="364337" y="1011735"/>
            <a:ext cx="1494073" cy="1494073"/>
            <a:chOff x="1991450" y="1143722"/>
            <a:chExt cx="1494073" cy="1494073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5B66378-33A7-48B3-8A7F-742981BB84DE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8" name="Graphic 7" descr="Minimize">
              <a:extLst>
                <a:ext uri="{FF2B5EF4-FFF2-40B4-BE49-F238E27FC236}">
                  <a16:creationId xmlns:a16="http://schemas.microsoft.com/office/drawing/2014/main" id="{D68D8A29-B096-4A79-BD7F-D69BC67DA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88499146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20" y="390092"/>
            <a:ext cx="8596668" cy="1320800"/>
          </a:xfrm>
        </p:spPr>
        <p:txBody>
          <a:bodyPr/>
          <a:lstStyle/>
          <a:p>
            <a:pPr marL="0" indent="0"/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36" y="1327951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CO" sz="1900" b="1" dirty="0"/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Конфликт интересов – ситуация, при которой личные отношения или заинтересованность могут повлиять на надлежащее, объективное и беспристрастное исполнение должностных обязанностей. </a:t>
            </a:r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Вот примеры конфликтов интересов, которых мы можем </a:t>
            </a:r>
            <a:r>
              <a:rPr lang="ru-RU" sz="1900" b="1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избежать</a:t>
            </a:r>
            <a:r>
              <a:rPr lang="ru-RU" sz="19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: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Заключение договора с поставщиком, владельцем которого является родственник сотрудника, участвующего в процессе принятия решений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Злоупотребление полномочиями, ресурсами или информацией компании для извлечения личной выгоды</a:t>
            </a:r>
            <a:endParaRPr lang="ru-RU" sz="1900" b="0" i="0" strike="noStrike" cap="none" spc="0" baseline="0" dirty="0">
              <a:solidFill>
                <a:srgbClr val="404040"/>
              </a:solidFill>
              <a:effectLst/>
              <a:latin typeface="Trebuchet MS"/>
              <a:ea typeface="Trebuchet MS"/>
              <a:cs typeface="Trebuchet MS"/>
            </a:endParaRP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Предоставление подарка или иной ценности с целью повлиять на принятие решений в отношении </a:t>
            </a:r>
            <a:r>
              <a:rPr lang="ru-RU" sz="1900" dirty="0">
                <a:solidFill>
                  <a:srgbClr val="404040"/>
                </a:solidFill>
                <a:latin typeface="Trebuchet MS"/>
                <a:ea typeface="Trebuchet MS"/>
                <a:cs typeface="Trebuchet MS"/>
              </a:rPr>
              <a:t>К</a:t>
            </a:r>
            <a:r>
              <a:rPr lang="ru-RU" sz="19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омпании или делового партнера. </a:t>
            </a:r>
          </a:p>
          <a:p>
            <a:pPr marL="285750" indent="-285750">
              <a:lnSpc>
                <a:spcPct val="105000"/>
              </a:lnSpc>
              <a:spcBef>
                <a:spcPts val="1440"/>
              </a:spcBef>
            </a:pPr>
            <a:r>
              <a:rPr lang="ru-RU" sz="2000" b="1" dirty="0"/>
              <a:t>Все работники, вне зависимости от занимаемой должности, должны своевременно и в полной мере раскрывать ситуации, которые потенциально могут привести к возникновению конфликта интересов</a:t>
            </a:r>
            <a:r>
              <a:rPr lang="ru-RU" sz="19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.</a:t>
            </a:r>
          </a:p>
          <a:p>
            <a:pPr marL="0" indent="0">
              <a:buNone/>
            </a:pPr>
            <a:endParaRPr lang="en-US" sz="19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4208D1C-8D16-4791-8C3B-C074A2DFC0AA}"/>
              </a:ext>
            </a:extLst>
          </p:cNvPr>
          <p:cNvGrpSpPr/>
          <p:nvPr/>
        </p:nvGrpSpPr>
        <p:grpSpPr>
          <a:xfrm>
            <a:off x="98100" y="97000"/>
            <a:ext cx="1494073" cy="1494073"/>
            <a:chOff x="1991450" y="1143722"/>
            <a:chExt cx="1494073" cy="149407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5B66378-33A7-48B3-8A7F-742981BB84DE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6" name="Graphic 7" descr="Minimize">
              <a:extLst>
                <a:ext uri="{FF2B5EF4-FFF2-40B4-BE49-F238E27FC236}">
                  <a16:creationId xmlns:a16="http://schemas.microsoft.com/office/drawing/2014/main" id="{D68D8A29-B096-4A79-BD7F-D69BC67DA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27656362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FEF5574-D6B9-46DB-88AE-801D2B78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18" y="816638"/>
            <a:ext cx="3900836" cy="5224724"/>
          </a:xfrm>
        </p:spPr>
        <p:txBody>
          <a:bodyPr anchor="ctr">
            <a:normAutofit/>
          </a:bodyPr>
          <a:lstStyle/>
          <a:p>
            <a:r>
              <a:rPr lang="ru-RU" b="1" dirty="0">
                <a:solidFill>
                  <a:srgbClr val="90C226"/>
                </a:solidFill>
                <a:latin typeface="Trebuchet MS"/>
                <a:ea typeface="Trebuchet MS"/>
                <a:cs typeface="Trebuchet MS"/>
              </a:rPr>
              <a:t>Надлежащее в</a:t>
            </a:r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едение бухгалтерского учета и документации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5853B-D1D1-4FCD-B91B-BFE2CD8B9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804" y="211127"/>
            <a:ext cx="5292812" cy="6646873"/>
          </a:xfrm>
        </p:spPr>
        <p:txBody>
          <a:bodyPr anchor="ctr">
            <a:normAutofit fontScale="75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900" dirty="0"/>
              <a:t>Организации обязаны вести надлежащий бухгалтерский учет</a:t>
            </a:r>
            <a:r>
              <a:rPr lang="en-US" sz="1900" dirty="0"/>
              <a:t> </a:t>
            </a:r>
            <a:r>
              <a:rPr lang="ru-RU" sz="1900" dirty="0"/>
              <a:t>и документацию, которые полно и точно отражают их деловые операции.  </a:t>
            </a:r>
            <a:endParaRPr lang="ru-RU" sz="1900" i="0" strike="noStrike" cap="none" spc="0" baseline="0" dirty="0">
              <a:solidFill>
                <a:srgbClr val="404040"/>
              </a:solidFill>
              <a:effectLst/>
              <a:latin typeface="Trebuchet MS"/>
              <a:ea typeface="Trebuchet MS"/>
              <a:cs typeface="Trebuchet MS"/>
            </a:endParaRPr>
          </a:p>
          <a:p>
            <a:pPr>
              <a:lnSpc>
                <a:spcPct val="90000"/>
              </a:lnSpc>
            </a:pPr>
            <a:r>
              <a:rPr lang="ru-RU" sz="2100" u="sng" dirty="0">
                <a:solidFill>
                  <a:srgbClr val="404040"/>
                </a:solidFill>
                <a:latin typeface="Trebuchet MS"/>
                <a:ea typeface="Trebuchet MS"/>
                <a:cs typeface="Trebuchet MS"/>
              </a:rPr>
              <a:t>Обязательства</a:t>
            </a:r>
            <a:r>
              <a:rPr lang="ru-RU" sz="2100" b="0" i="0" u="sng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Документировать бизнес-операции в ваших бухгалтерских книгах и записях точным и полным образом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Вести достоверный и прозрачный учет всех ваших расходов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Вести детальный учет отгрузок продукции и примененных скидок 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Сохранять во внутренних файлах / архиве оригиналы договоров, первичных учетных документов, а также иных документов, включая подтверждение оказания услуг / проведения мероприятий</a:t>
            </a:r>
          </a:p>
          <a:p>
            <a:pPr>
              <a:lnSpc>
                <a:spcPct val="90000"/>
              </a:lnSpc>
            </a:pPr>
            <a:r>
              <a:rPr lang="ru-RU" sz="2100" b="1" i="0" u="sng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Запрещено: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Вести «черную» бухгалтерию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Создавать и/или использовать поддельные или фиктивные документы (например, фиктивные договоры с целью скрыть коррупционный или иной незаконный платеж)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Производить неправомерные платежи или предоставлять подарки в виде скидок / бонусов на предлагаемые товары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Намеренно использовать «расплывчатые» описания услуг или работ с целью скрыть ненадлежащие платежи или расходы 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Искажать цели платежей в бухгалтерских книгах и записях</a:t>
            </a:r>
          </a:p>
          <a:p>
            <a:pPr lvl="1">
              <a:lnSpc>
                <a:spcPct val="90000"/>
              </a:lnSpc>
            </a:pPr>
            <a:r>
              <a:rPr lang="ru-RU" sz="1900" dirty="0">
                <a:solidFill>
                  <a:srgbClr val="404040"/>
                </a:solidFill>
                <a:latin typeface="Trebuchet MS"/>
              </a:rPr>
              <a:t>Уничтожать документы и отчетность ранее установленного срока</a:t>
            </a:r>
          </a:p>
        </p:txBody>
      </p:sp>
      <p:sp>
        <p:nvSpPr>
          <p:cNvPr id="5" name="Oval 4"/>
          <p:cNvSpPr/>
          <p:nvPr/>
        </p:nvSpPr>
        <p:spPr>
          <a:xfrm>
            <a:off x="109990" y="112633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6" name="Rectangle 5" descr="Check List"/>
          <p:cNvSpPr/>
          <p:nvPr/>
        </p:nvSpPr>
        <p:spPr>
          <a:xfrm>
            <a:off x="428589" y="431060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911586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12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2DB2B-3FE3-4793-A6CF-9800EA1C7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731" y="1550449"/>
            <a:ext cx="6453532" cy="5183332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Коррупция является глобальной проблемой, которой серьезно занимаются государства по всему миру. Подкуп должностных лиц считается преступлением в соответствии с местным и международным законодательством: например</a:t>
            </a:r>
            <a:r>
              <a:rPr lang="ru-RU" sz="1600" dirty="0">
                <a:solidFill>
                  <a:srgbClr val="404040"/>
                </a:solidFill>
                <a:latin typeface="Trebuchet MS"/>
                <a:ea typeface="Trebuchet MS"/>
                <a:cs typeface="Trebuchet MS"/>
              </a:rPr>
              <a:t>, в соответствии с Уголовным кодексом России, Кодексом России об административных правонарушениях (КоАП),</a:t>
            </a: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 Законом США о коррупции за рубежом и иными.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Коррупция не ограничивается лишь взяточничеством. Международное и местное антикоррупционное законодательство, помимо всего прочего, запрещает растрату, вымогательство, а также трудоустройство или продвижение определенных людей для политической выгоды.</a:t>
            </a:r>
          </a:p>
          <a:p>
            <a:pPr>
              <a:lnSpc>
                <a:spcPct val="90000"/>
              </a:lnSpc>
            </a:pP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Вы несете ответственность за соблюдение </a:t>
            </a:r>
            <a:r>
              <a:rPr lang="ru-RU" sz="1600" b="0" i="0" u="sng" strike="noStrike" cap="none" spc="0" baseline="0" dirty="0">
                <a:solidFill>
                  <a:srgbClr val="404040"/>
                </a:solidFill>
                <a:effectLst/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всего</a:t>
            </a: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 применимого антикоррупционного законодательства.</a:t>
            </a:r>
          </a:p>
          <a:p>
            <a:pPr>
              <a:lnSpc>
                <a:spcPct val="90000"/>
              </a:lnSpc>
            </a:pP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Несоблюдение антикоррупционного законодательства может привести к серьезным уголовным, административным и гражданским санкциям, а также к нанесению серьезного ущерба репутации Компании.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600" dirty="0">
                <a:solidFill>
                  <a:srgbClr val="404040"/>
                </a:solidFill>
                <a:latin typeface="Trebuchet MS"/>
                <a:ea typeface="Trebuchet MS"/>
                <a:cs typeface="Trebuchet MS"/>
              </a:rPr>
              <a:t>Привлечение Компании к ответственности по ст. 19.28 КоАП (незаконное вознаграждение от имени юридического лица) лишит Компанию возможности участвовать в государственных закупках в течение 2 лет, а также возложит на Компанию обязанность выплатить штраф. Размер штрафа может доходить до 100-кратного размера незаконного вознаграждения.</a:t>
            </a:r>
          </a:p>
        </p:txBody>
      </p:sp>
      <p:sp>
        <p:nvSpPr>
          <p:cNvPr id="35" name="Rectangle 14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36" name="Straight Connector 16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18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39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40" name="Isosceles Triangle 24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41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42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43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DC259-3713-492E-A085-D0402A06D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4020966" cy="4351866"/>
          </a:xfrm>
        </p:spPr>
        <p:txBody>
          <a:bodyPr anchor="ctr"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FFFFFF"/>
                </a:solidFill>
                <a:effectLst/>
                <a:latin typeface="Trebuchet MS"/>
                <a:ea typeface="Trebuchet MS"/>
                <a:cs typeface="Trebuchet MS"/>
              </a:rPr>
              <a:t>Предотвращение взяточничества и коррупции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95672" y="86064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16" name="Rectangle 15" descr="Police"/>
          <p:cNvSpPr/>
          <p:nvPr/>
        </p:nvSpPr>
        <p:spPr>
          <a:xfrm>
            <a:off x="410054" y="389629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099042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20" y="390092"/>
            <a:ext cx="8596668" cy="1320800"/>
          </a:xfrm>
        </p:spPr>
        <p:txBody>
          <a:bodyPr/>
          <a:lstStyle/>
          <a:p>
            <a:pPr marL="0" indent="0"/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Определение должностных лиц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275" y="1606058"/>
            <a:ext cx="9305480" cy="4254902"/>
          </a:xfrm>
        </p:spPr>
        <p:txBody>
          <a:bodyPr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dirty="0"/>
              <a:t>Должностными лицами признаются лица, (1) постоянно, временно или по специальному полномочию </a:t>
            </a:r>
            <a:r>
              <a:rPr lang="ru-RU" sz="2000" b="1" dirty="0"/>
              <a:t>осуществляющие функции представителя власти</a:t>
            </a:r>
            <a:r>
              <a:rPr lang="ru-RU" sz="2000" dirty="0"/>
              <a:t> (2) либо выполняющие </a:t>
            </a:r>
            <a:r>
              <a:rPr lang="ru-RU" sz="2000" b="1" dirty="0"/>
              <a:t>организационно-распорядительные, административно-хозяйственные функции</a:t>
            </a:r>
            <a:r>
              <a:rPr lang="ru-RU" sz="2000" dirty="0"/>
              <a:t> в том числе в: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dirty="0"/>
              <a:t>государственных органах и органах местного самоуправления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dirty="0"/>
              <a:t>государственных и муниципальных учреждениях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dirty="0"/>
              <a:t>государственных и муниципальных унитарных предприятиях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dirty="0"/>
              <a:t>государственных корпорациях и государственных компаниях 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dirty="0"/>
              <a:t>обществах, контрольный пакет акций которых принадлежит государству, территориальным административным единицам государства или муниципальным образованиям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dirty="0"/>
              <a:t>Вооруженных Силах государства, других войсках и воинских формированиях государства.</a:t>
            </a:r>
            <a:endParaRPr lang="en-US" sz="2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4EF4FE1-BF00-4D5B-89D8-A6B74FCD4251}"/>
              </a:ext>
            </a:extLst>
          </p:cNvPr>
          <p:cNvGrpSpPr/>
          <p:nvPr/>
        </p:nvGrpSpPr>
        <p:grpSpPr>
          <a:xfrm>
            <a:off x="102903" y="111985"/>
            <a:ext cx="1494073" cy="1494073"/>
            <a:chOff x="310235" y="1190219"/>
            <a:chExt cx="1494073" cy="149407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C97E4FF-5393-4A41-A070-C81DD1870093}"/>
                </a:ext>
              </a:extLst>
            </p:cNvPr>
            <p:cNvSpPr/>
            <p:nvPr/>
          </p:nvSpPr>
          <p:spPr>
            <a:xfrm>
              <a:off x="310235" y="1190219"/>
              <a:ext cx="1494073" cy="1494073"/>
            </a:xfrm>
            <a:prstGeom prst="ellipse">
              <a:avLst/>
            </a:prstGeom>
            <a:solidFill>
              <a:srgbClr val="92C330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9" name="Graphic 8" descr="Bank">
              <a:extLst>
                <a:ext uri="{FF2B5EF4-FFF2-40B4-BE49-F238E27FC236}">
                  <a16:creationId xmlns:a16="http://schemas.microsoft.com/office/drawing/2014/main" id="{691ACC3D-AB45-4A29-894F-8DDCEF23E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7319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56663170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747C52-9157-40DD-95F9-4E1041E9A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362" y="1382486"/>
            <a:ext cx="3891187" cy="4093028"/>
          </a:xfrm>
        </p:spPr>
        <p:txBody>
          <a:bodyPr anchor="ctr">
            <a:noAutofit/>
          </a:bodyPr>
          <a:lstStyle/>
          <a:p>
            <a:r>
              <a:rPr lang="ru-RU" sz="40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Определение должностных лиц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cs typeface="Arial"/>
              </a:endParaRPr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cs typeface="Arial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cs typeface="Arial"/>
              </a:endParaRPr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cs typeface="Arial"/>
              </a:endParaRPr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cs typeface="Arial"/>
              </a:endParaRPr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cs typeface="Arial"/>
              </a:endParaRPr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cs typeface="Arial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cs typeface="Arial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222FB2C-9F2C-4B44-B908-A40C5CCCBC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653269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E6C10279-D834-4284-B3BF-9BDE499477BA}"/>
              </a:ext>
            </a:extLst>
          </p:cNvPr>
          <p:cNvGrpSpPr/>
          <p:nvPr/>
        </p:nvGrpSpPr>
        <p:grpSpPr>
          <a:xfrm>
            <a:off x="89143" y="100704"/>
            <a:ext cx="1494073" cy="1494073"/>
            <a:chOff x="310235" y="1190219"/>
            <a:chExt cx="1494073" cy="149407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8F99AAA-02AE-4633-B44F-B71A5D51F169}"/>
                </a:ext>
              </a:extLst>
            </p:cNvPr>
            <p:cNvSpPr/>
            <p:nvPr/>
          </p:nvSpPr>
          <p:spPr>
            <a:xfrm>
              <a:off x="310235" y="1190219"/>
              <a:ext cx="1494073" cy="1494073"/>
            </a:xfrm>
            <a:prstGeom prst="ellipse">
              <a:avLst/>
            </a:prstGeom>
            <a:solidFill>
              <a:srgbClr val="92C330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cs typeface="Arial"/>
              </a:endParaRPr>
            </a:p>
          </p:txBody>
        </p:sp>
        <p:pic>
          <p:nvPicPr>
            <p:cNvPr id="25" name="Graphic 5" descr="Bank">
              <a:extLst>
                <a:ext uri="{FF2B5EF4-FFF2-40B4-BE49-F238E27FC236}">
                  <a16:creationId xmlns:a16="http://schemas.microsoft.com/office/drawing/2014/main" id="{36DB231D-CB0C-49CA-B7DE-739A07801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7319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02547153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20" y="390092"/>
            <a:ext cx="8596668" cy="1320800"/>
          </a:xfrm>
        </p:spPr>
        <p:txBody>
          <a:bodyPr/>
          <a:lstStyle/>
          <a:p>
            <a:pPr marL="0" indent="0"/>
            <a:r>
              <a:rPr lang="ru-RU" b="1" dirty="0">
                <a:solidFill>
                  <a:srgbClr val="90C226"/>
                </a:solidFill>
                <a:latin typeface="Trebuchet MS"/>
                <a:ea typeface="Trebuchet MS"/>
                <a:cs typeface="Trebuchet MS"/>
              </a:rPr>
              <a:t>Определение должностных лиц</a:t>
            </a: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93" y="1296439"/>
            <a:ext cx="10175493" cy="427385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CO" sz="1900" b="1" dirty="0"/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Таким образом, примерами должностных лиц могут, например, являться (включая, но не ограничиваясь):</a:t>
            </a:r>
            <a:endParaRPr lang="ru-RU" sz="1900" b="0" i="0" strike="noStrike" cap="none" spc="0" baseline="0" dirty="0">
              <a:solidFill>
                <a:srgbClr val="404040"/>
              </a:solidFill>
              <a:effectLst/>
              <a:latin typeface="Trebuchet MS"/>
              <a:ea typeface="Trebuchet MS"/>
              <a:cs typeface="Trebuchet MS"/>
            </a:endParaRP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Главный врач государственного / муниципального лечебного учреждения 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Директор / заместитель директора по экономике и развитию государственного лечебного учреждения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Заведующий отделением государственного / муниципального лечебного учреждения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</a:rPr>
              <a:t>Заместитель управления Министерства обороны по конкурентным процедурам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Директор Департамента здравоохранения и фармации или Министр здравоохранения области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Главный таможенный инспектор таможенного поста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Директор государственного унитарного предприятия (ГУП) «Аптека № 1» / «Оптика № 1» и т.п.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endParaRPr lang="en-US" sz="1900" dirty="0">
              <a:solidFill>
                <a:srgbClr val="404040"/>
              </a:solidFill>
              <a:ea typeface="Trebuchet MS"/>
              <a:cs typeface="Trebuchet MS"/>
            </a:endParaRP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endParaRPr lang="ru-RU" sz="1900" dirty="0">
              <a:solidFill>
                <a:srgbClr val="404040"/>
              </a:solidFill>
              <a:ea typeface="Trebuchet MS"/>
              <a:cs typeface="Trebuchet MS"/>
            </a:endParaRP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endParaRPr lang="ru-RU" sz="1900" dirty="0">
              <a:solidFill>
                <a:srgbClr val="404040"/>
              </a:solidFill>
              <a:ea typeface="Trebuchet MS"/>
              <a:cs typeface="Trebuchet MS"/>
            </a:endParaRPr>
          </a:p>
          <a:p>
            <a:pPr marL="0" indent="0">
              <a:buNone/>
            </a:pPr>
            <a:endParaRPr lang="en-US" sz="1900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FDA59BB-A90D-45ED-A618-06524E2067D2}"/>
              </a:ext>
            </a:extLst>
          </p:cNvPr>
          <p:cNvGrpSpPr/>
          <p:nvPr/>
        </p:nvGrpSpPr>
        <p:grpSpPr>
          <a:xfrm>
            <a:off x="102903" y="111985"/>
            <a:ext cx="1494073" cy="1494073"/>
            <a:chOff x="310235" y="1190219"/>
            <a:chExt cx="1494073" cy="149407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6E5FE34-5179-4CC5-B485-AEB7BDA2E359}"/>
                </a:ext>
              </a:extLst>
            </p:cNvPr>
            <p:cNvSpPr/>
            <p:nvPr/>
          </p:nvSpPr>
          <p:spPr>
            <a:xfrm>
              <a:off x="310235" y="1190219"/>
              <a:ext cx="1494073" cy="1494073"/>
            </a:xfrm>
            <a:prstGeom prst="ellipse">
              <a:avLst/>
            </a:prstGeom>
            <a:solidFill>
              <a:srgbClr val="92C330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9" name="Graphic 8" descr="Bank">
              <a:extLst>
                <a:ext uri="{FF2B5EF4-FFF2-40B4-BE49-F238E27FC236}">
                  <a16:creationId xmlns:a16="http://schemas.microsoft.com/office/drawing/2014/main" id="{74A017EA-614C-44AA-92DF-89154985E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7319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61974513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20" y="390092"/>
            <a:ext cx="8596668" cy="1320800"/>
          </a:xfrm>
        </p:spPr>
        <p:txBody>
          <a:bodyPr/>
          <a:lstStyle/>
          <a:p>
            <a:pPr marL="0" indent="0"/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Определение медицинских работников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021" y="1710892"/>
            <a:ext cx="9030272" cy="4537290"/>
          </a:xfrm>
        </p:spPr>
        <p:txBody>
          <a:bodyPr>
            <a:noAutofit/>
          </a:bodyPr>
          <a:lstStyle/>
          <a:p>
            <a:pPr marL="0" inden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sz="2000" b="1" dirty="0"/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solidFill>
                  <a:srgbClr val="404040"/>
                </a:solidFill>
                <a:ea typeface="Trebuchet MS"/>
                <a:cs typeface="Trebuchet MS"/>
              </a:rPr>
              <a:t>Медицинский работник </a:t>
            </a: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- физическое лицо, которое имеет медицинское или иное образование, работает в медицинской организации и в трудовые (должностные) обязанности которого входит осуществление медицинской деятельности, либо физическое лицо, которое является индивидуальным предпринимателем, непосредственно осуществляющим медицинскую деятельность.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900" b="1" dirty="0">
                <a:solidFill>
                  <a:srgbClr val="404040"/>
                </a:solidFill>
                <a:ea typeface="Trebuchet MS"/>
                <a:cs typeface="Trebuchet MS"/>
              </a:rPr>
              <a:t>В том числе</a:t>
            </a:r>
            <a:r>
              <a:rPr lang="ru-RU" sz="1900" b="1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: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Врачи-специалисты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Медицинские сестры и братья</a:t>
            </a:r>
          </a:p>
          <a:p>
            <a:pPr marL="576263" lvl="1" indent="-293688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dirty="0">
                <a:solidFill>
                  <a:srgbClr val="404040"/>
                </a:solidFill>
                <a:ea typeface="Trebuchet MS"/>
                <a:cs typeface="Trebuchet MS"/>
              </a:rPr>
              <a:t>Медицинские оптики-</a:t>
            </a:r>
            <a:r>
              <a:rPr lang="ru-RU" sz="1900" dirty="0" err="1">
                <a:solidFill>
                  <a:srgbClr val="404040"/>
                </a:solidFill>
                <a:ea typeface="Trebuchet MS"/>
                <a:cs typeface="Trebuchet MS"/>
              </a:rPr>
              <a:t>оптометристы</a:t>
            </a:r>
            <a:endParaRPr lang="ru-RU" sz="1900" dirty="0">
              <a:solidFill>
                <a:srgbClr val="404040"/>
              </a:solidFill>
              <a:ea typeface="Trebuchet MS"/>
              <a:cs typeface="Trebuchet MS"/>
            </a:endParaRPr>
          </a:p>
          <a:p>
            <a:pPr marL="285750" indent="-285750">
              <a:lnSpc>
                <a:spcPct val="105000"/>
              </a:lnSpc>
              <a:spcBef>
                <a:spcPts val="1440"/>
              </a:spcBef>
            </a:pPr>
            <a:endParaRPr lang="en-US" sz="19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9309F49-2784-4718-9345-54AE9D7DEC06}"/>
              </a:ext>
            </a:extLst>
          </p:cNvPr>
          <p:cNvGrpSpPr/>
          <p:nvPr/>
        </p:nvGrpSpPr>
        <p:grpSpPr>
          <a:xfrm>
            <a:off x="102903" y="111985"/>
            <a:ext cx="1494073" cy="1494073"/>
            <a:chOff x="310235" y="1190219"/>
            <a:chExt cx="1494073" cy="149407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23BC77-28FD-4918-A77C-9F4839C3C92A}"/>
                </a:ext>
              </a:extLst>
            </p:cNvPr>
            <p:cNvSpPr/>
            <p:nvPr/>
          </p:nvSpPr>
          <p:spPr>
            <a:xfrm>
              <a:off x="310235" y="1190219"/>
              <a:ext cx="1494073" cy="1494073"/>
            </a:xfrm>
            <a:prstGeom prst="ellipse">
              <a:avLst/>
            </a:prstGeom>
            <a:solidFill>
              <a:srgbClr val="92C330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14" name="Graphic 13" descr="Bank">
              <a:extLst>
                <a:ext uri="{FF2B5EF4-FFF2-40B4-BE49-F238E27FC236}">
                  <a16:creationId xmlns:a16="http://schemas.microsoft.com/office/drawing/2014/main" id="{6E5AA5E8-9C46-406F-B873-B5ABA9E02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7319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70304201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20" y="390092"/>
            <a:ext cx="8596668" cy="1320800"/>
          </a:xfrm>
        </p:spPr>
        <p:txBody>
          <a:bodyPr/>
          <a:lstStyle/>
          <a:p>
            <a:pPr marL="0" indent="0"/>
            <a:r>
              <a:rPr lang="ru-RU" b="1" dirty="0">
                <a:solidFill>
                  <a:srgbClr val="90C226"/>
                </a:solidFill>
                <a:latin typeface="Trebuchet MS"/>
                <a:ea typeface="Trebuchet MS"/>
                <a:cs typeface="Trebuchet MS"/>
              </a:rPr>
              <a:t>Опреде</a:t>
            </a:r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ление медицинских и фармацевтических работников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532" y="1395764"/>
            <a:ext cx="8834963" cy="429482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CO" sz="1900" b="1" dirty="0"/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Фармацевтический работник </a:t>
            </a:r>
            <a:r>
              <a:rPr lang="ru-RU" sz="2000" dirty="0"/>
              <a:t>– физическое лицо, которое имеет фармацевтическое образование, работает в фармацевтической организации и в трудовые обязанности которого входят оптовая торговля лекарственными средствами, их хранение, перевозка и/или розничная торговля лекарственными препаратами для медицинского применения, их изготовление, отпуск, хранение и перевозка.</a:t>
            </a:r>
          </a:p>
          <a:p>
            <a:pPr marL="285750" indent="-285750">
              <a:lnSpc>
                <a:spcPct val="105000"/>
              </a:lnSpc>
              <a:spcBef>
                <a:spcPts val="1440"/>
              </a:spcBef>
            </a:pPr>
            <a:r>
              <a:rPr lang="ru-RU" sz="2000" dirty="0"/>
              <a:t>Медицинские и фармацевтические работники могут назначать к применению, закупать или оказывать влияние на закупки и/или назначение к применению товаров и услуг, реализуемых компаниями индустрии здравоохранения, ввиду чего к взаимодействию таких компаний с медицинскими и фармацевтическими работниками законодательством и кодексами этики индустрии применяются дополнительные ограничения в целях предотвращения потенциальных конфликтов интересов.</a:t>
            </a:r>
            <a:endParaRPr lang="en-US" sz="2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54C748-8CCB-4283-8CAB-B08802A33B9D}"/>
              </a:ext>
            </a:extLst>
          </p:cNvPr>
          <p:cNvGrpSpPr/>
          <p:nvPr/>
        </p:nvGrpSpPr>
        <p:grpSpPr>
          <a:xfrm>
            <a:off x="102903" y="111985"/>
            <a:ext cx="1494073" cy="1494073"/>
            <a:chOff x="310235" y="1190219"/>
            <a:chExt cx="1494073" cy="149407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84AF35C-5362-45F6-8CF1-AD1DB83FCF72}"/>
                </a:ext>
              </a:extLst>
            </p:cNvPr>
            <p:cNvSpPr/>
            <p:nvPr/>
          </p:nvSpPr>
          <p:spPr>
            <a:xfrm>
              <a:off x="310235" y="1190219"/>
              <a:ext cx="1494073" cy="1494073"/>
            </a:xfrm>
            <a:prstGeom prst="ellipse">
              <a:avLst/>
            </a:prstGeom>
            <a:solidFill>
              <a:srgbClr val="92C330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14" name="Graphic 13" descr="Bank">
              <a:extLst>
                <a:ext uri="{FF2B5EF4-FFF2-40B4-BE49-F238E27FC236}">
                  <a16:creationId xmlns:a16="http://schemas.microsoft.com/office/drawing/2014/main" id="{567EC727-46BF-4983-AB6F-5D3C64900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7319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70890990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55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59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52" y="1093601"/>
            <a:ext cx="4822916" cy="5175624"/>
          </a:xfrm>
        </p:spPr>
        <p:txBody>
          <a:bodyPr anchor="ctr"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FFFFFF"/>
                </a:solidFill>
                <a:effectLst/>
                <a:latin typeface="Trebuchet MS"/>
                <a:ea typeface="Trebuchet MS"/>
                <a:cs typeface="Trebuchet MS"/>
              </a:rPr>
              <a:t>Взаимодействие с должностными лицами, медицинскими и фармацевтическими работниками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1654" y="226454"/>
            <a:ext cx="6691750" cy="6462823"/>
          </a:xfrm>
        </p:spPr>
        <p:txBody>
          <a:bodyPr anchor="ctr">
            <a:normAutofit fontScale="80000" lnSpcReduction="20000"/>
          </a:bodyPr>
          <a:lstStyle/>
          <a:p>
            <a:pPr marL="0" indent="0">
              <a:buNone/>
            </a:pPr>
            <a:r>
              <a:rPr lang="ru-RU" dirty="0"/>
              <a:t>Всякий раз, когда взаимодействие с должностными лицами и/или медицинскими работниками предусматривает платежи, оплату проезда и/или питания или любую другую выгоду для них, необходимо убедиться, что предоставление такой выгоды является законным в соответствии со всеми применимыми законами и нормативными актами, а также подкреплено законной и задокументированной деловой необходимостью, а также условиями заключенного в письменной форме договора возмездного оказания услуг научного или педагогического характера.</a:t>
            </a:r>
          </a:p>
          <a:p>
            <a:pPr marL="0" indent="0">
              <a:buNone/>
            </a:pPr>
            <a:r>
              <a:rPr lang="ru-RU" dirty="0"/>
              <a:t>Выгода не должна предоставляться в большем объеме, чем необходимо для осуществления взаимодействия, и никогда не должна предоставляться в качестве вознаграждения за деловые преимущества или в качестве условия для обеспечения будущих продаж или рекомендаций к использованию товаров или услуг Компании.</a:t>
            </a:r>
          </a:p>
          <a:p>
            <a:pPr marL="0" indent="0">
              <a:buNone/>
            </a:pPr>
            <a:r>
              <a:rPr lang="ru-RU" dirty="0"/>
              <a:t>При взаимодействии с должностными лицами, медицинскими и фармацевтическими работниками следует учитывать «индикаторы риска», которые могут свидетельствовать о возможной коррупции. Например, должностное лицо и/или медицинский / фармацевтический работник: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sz="1900" b="0" i="0" strike="noStrike" cap="none" spc="0" baseline="0" dirty="0">
                <a:solidFill>
                  <a:srgbClr val="FFFFFF"/>
                </a:solidFill>
                <a:effectLst/>
                <a:latin typeface="Trebuchet MS"/>
                <a:ea typeface="Trebuchet MS"/>
                <a:cs typeface="Trebuchet MS"/>
              </a:rPr>
              <a:t>Предлагает установить свое </a:t>
            </a:r>
            <a:r>
              <a:rPr lang="ru-RU" sz="190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вознаграждение в зависимости от </a:t>
            </a:r>
            <a:r>
              <a:rPr lang="ru-RU" sz="1900" b="0" i="0" strike="noStrike" cap="none" spc="0" baseline="0" dirty="0">
                <a:solidFill>
                  <a:srgbClr val="FFFFFF"/>
                </a:solidFill>
                <a:effectLst/>
                <a:latin typeface="Trebuchet MS"/>
                <a:ea typeface="Trebuchet MS"/>
                <a:cs typeface="Trebuchet MS"/>
              </a:rPr>
              <a:t>объема закупок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sz="1900" b="0" i="0" strike="noStrike" cap="none" spc="0" baseline="0" dirty="0">
                <a:solidFill>
                  <a:srgbClr val="FFFFFF"/>
                </a:solidFill>
                <a:effectLst/>
                <a:latin typeface="Trebuchet MS"/>
                <a:ea typeface="Trebuchet MS"/>
                <a:cs typeface="Trebuchet MS"/>
              </a:rPr>
              <a:t>Сообщает о наличии личных отношений/связей с государственным органом/должностным лицом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sz="1900" b="0" i="0" strike="noStrike" cap="none" spc="0" baseline="0" dirty="0">
                <a:solidFill>
                  <a:srgbClr val="FFFFFF"/>
                </a:solidFill>
                <a:effectLst/>
                <a:latin typeface="Trebuchet MS"/>
                <a:ea typeface="Trebuchet MS"/>
                <a:cs typeface="Trebuchet MS"/>
              </a:rPr>
              <a:t>Гарантирует вам успех при участии в государственных закупках или заключении государственного контракта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sz="1900" b="0" i="0" strike="noStrike" cap="none" spc="0" baseline="0" dirty="0">
                <a:solidFill>
                  <a:srgbClr val="FFFFFF"/>
                </a:solidFill>
                <a:effectLst/>
                <a:latin typeface="Trebuchet MS"/>
                <a:ea typeface="Trebuchet MS"/>
                <a:cs typeface="Trebuchet MS"/>
              </a:rPr>
              <a:t>Запрашивает осуществление платежей на счета за рубежом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sz="1900" b="0" i="0" strike="noStrike" cap="none" spc="0" baseline="0" dirty="0">
                <a:solidFill>
                  <a:srgbClr val="FFFFFF"/>
                </a:solidFill>
                <a:effectLst/>
                <a:latin typeface="Trebuchet MS"/>
                <a:ea typeface="Trebuchet MS"/>
                <a:cs typeface="Trebuchet MS"/>
              </a:rPr>
              <a:t>Запрашивает произвести платеж третьему лицу или предоставить пожертвование в определенную организацию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sz="190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Рекомендует заключить договор возмездного оказания услуг с определенной компанией</a:t>
            </a:r>
            <a:endParaRPr lang="ru-RU" sz="1900" b="0" i="0" strike="noStrike" cap="none" spc="0" baseline="0" dirty="0">
              <a:solidFill>
                <a:srgbClr val="FFFFFF"/>
              </a:solidFill>
              <a:effectLst/>
              <a:latin typeface="Trebuchet MS"/>
              <a:ea typeface="Trebuchet MS"/>
              <a:cs typeface="Trebuchet MS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sz="1900" b="0" i="0" strike="noStrike" cap="none" spc="0" baseline="0" dirty="0">
                <a:solidFill>
                  <a:srgbClr val="FFFFFF"/>
                </a:solidFill>
                <a:effectLst/>
                <a:latin typeface="Trebuchet MS"/>
                <a:ea typeface="Trebuchet MS"/>
                <a:cs typeface="Trebuchet MS"/>
              </a:rPr>
              <a:t>Отказывается предоставить подтверждающие документы по расходам</a:t>
            </a:r>
          </a:p>
        </p:txBody>
      </p:sp>
      <p:sp>
        <p:nvSpPr>
          <p:cNvPr id="14" name="Oval 13"/>
          <p:cNvSpPr/>
          <p:nvPr/>
        </p:nvSpPr>
        <p:spPr>
          <a:xfrm>
            <a:off x="172127" y="153918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pic>
        <p:nvPicPr>
          <p:cNvPr id="5" name="Graphic 4" descr="Ambulance">
            <a:extLst>
              <a:ext uri="{FF2B5EF4-FFF2-40B4-BE49-F238E27FC236}">
                <a16:creationId xmlns:a16="http://schemas.microsoft.com/office/drawing/2014/main" id="{F4CDB0ED-236F-4D7C-BF17-BF1CC811FB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963" y="443754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142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220" y="15391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Взаимодействие с должностными лицами, медицинскими и фармацевтическими работниками</a:t>
            </a:r>
            <a:endParaRPr lang="en-US" dirty="0"/>
          </a:p>
        </p:txBody>
      </p:sp>
      <p:sp>
        <p:nvSpPr>
          <p:cNvPr id="68" name="Isosceles Triangle 67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70" name="Isosceles Triangle 69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801909"/>
            <a:ext cx="8337939" cy="5072955"/>
          </a:xfrm>
        </p:spPr>
        <p:txBody>
          <a:bodyPr>
            <a:normAutofit fontScale="95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Ваше взаимодействие с должностными лицами, фармацевтическими и медицинскими работниками</a:t>
            </a:r>
            <a:r>
              <a:rPr lang="ru-RU" sz="1600" dirty="0">
                <a:solidFill>
                  <a:srgbClr val="40404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должно основываться на </a:t>
            </a:r>
            <a:r>
              <a:rPr lang="ru-RU" sz="1600" b="1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пяти общих принципах: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Вы </a:t>
            </a:r>
            <a:r>
              <a:rPr lang="ru-RU" sz="1600" b="0" i="0" u="sng" strike="noStrike" cap="none" spc="0" baseline="0" dirty="0">
                <a:solidFill>
                  <a:srgbClr val="404040"/>
                </a:solidFill>
                <a:effectLst/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не имеете права предоставлять что-либо ценное должностному лицу, медицинскому или фармацевтическому работнику</a:t>
            </a:r>
            <a:r>
              <a:rPr lang="ru-RU" sz="1600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ru-RU" sz="1600" b="0" i="0" u="sng" strike="noStrike" cap="none" spc="0" baseline="0" dirty="0">
                <a:solidFill>
                  <a:srgbClr val="404040"/>
                </a:solidFill>
                <a:effectLst/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в обмен или в качестве вознаграждения за прошлые, настоящие или будущие деловые отношения (например, закупки товаров или услуг)</a:t>
            </a: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Любое взаимодействие с должностным лицом, медицинским или фармацевтическим работником должно быть основано на </a:t>
            </a:r>
            <a:r>
              <a:rPr lang="ru-RU" sz="1600" b="0" i="0" u="sng" strike="noStrike" cap="none" spc="0" baseline="0" dirty="0">
                <a:solidFill>
                  <a:srgbClr val="404040"/>
                </a:solidFill>
                <a:effectLst/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законной, четко обоснованной деловой потребности</a:t>
            </a: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 и осуществляться в соответствии с заключенным в письменном виде договором.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Вы можете привлекать для оказания услуг научного или образовательного характера только тех должностных лиц и медицинских работников, чьи </a:t>
            </a:r>
            <a:r>
              <a:rPr lang="ru-RU" sz="1600" b="0" i="0" u="sng" strike="noStrike" cap="none" spc="0" baseline="0" dirty="0">
                <a:solidFill>
                  <a:srgbClr val="404040"/>
                </a:solidFill>
                <a:effectLst/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знания и опыт являются уместными </a:t>
            </a:r>
            <a:r>
              <a:rPr lang="ru-RU" sz="1600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для удовлетворения </a:t>
            </a:r>
            <a:r>
              <a:rPr lang="ru-RU" sz="1600" b="0" i="0" u="sng" strike="noStrike" cap="none" spc="0" baseline="0" dirty="0">
                <a:solidFill>
                  <a:srgbClr val="404040"/>
                </a:solidFill>
                <a:effectLst/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деловой потребности</a:t>
            </a: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Любые денежные расчеты с должностным лицом / медицинским работником должны быть закреплены в письменном договоре, а </a:t>
            </a:r>
            <a:r>
              <a:rPr lang="ru-RU" sz="1600" b="0" i="0" u="sng" strike="noStrike" cap="none" spc="0" baseline="0" dirty="0">
                <a:solidFill>
                  <a:srgbClr val="404040"/>
                </a:solidFill>
                <a:effectLst/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компенсация за оказанные услуги должна быть разумной и справедливой для местного рынка</a:t>
            </a: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Любые денежные расчеты с должностными лицами, медицинскими и фармацевтическими работниками</a:t>
            </a:r>
            <a:r>
              <a:rPr lang="ru-RU" sz="1600" dirty="0">
                <a:solidFill>
                  <a:srgbClr val="40404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ru-RU" sz="16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должны быть </a:t>
            </a:r>
            <a:r>
              <a:rPr lang="ru-RU" sz="1600" b="0" i="0" u="sng" strike="noStrike" cap="none" spc="0" baseline="0" dirty="0">
                <a:solidFill>
                  <a:srgbClr val="404040"/>
                </a:solidFill>
                <a:effectLst/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точно и детально задокументированы</a:t>
            </a:r>
            <a:r>
              <a:rPr lang="ru-RU" sz="11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.</a:t>
            </a:r>
          </a:p>
        </p:txBody>
      </p:sp>
      <p:sp>
        <p:nvSpPr>
          <p:cNvPr id="76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2" name="Oval 11"/>
          <p:cNvSpPr/>
          <p:nvPr/>
        </p:nvSpPr>
        <p:spPr>
          <a:xfrm>
            <a:off x="172127" y="153918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13" name="Rectangle 12" descr="Ambulance"/>
          <p:cNvSpPr/>
          <p:nvPr/>
        </p:nvSpPr>
        <p:spPr>
          <a:xfrm>
            <a:off x="490753" y="472376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368276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220" y="15391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Взаимодействие с должностными лицами, медицинскими и фармацевтическими работниками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172127" y="153918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13" name="Rectangle 12" descr="Ambulance"/>
          <p:cNvSpPr/>
          <p:nvPr/>
        </p:nvSpPr>
        <p:spPr>
          <a:xfrm>
            <a:off x="490753" y="472376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6FEFEA-975D-4AAB-8314-F8400E06D0E5}"/>
              </a:ext>
            </a:extLst>
          </p:cNvPr>
          <p:cNvSpPr txBox="1"/>
          <p:nvPr/>
        </p:nvSpPr>
        <p:spPr>
          <a:xfrm>
            <a:off x="381001" y="1879252"/>
            <a:ext cx="7017410" cy="41189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21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​​​​​​​​​​</a:t>
            </a:r>
            <a:r>
              <a:rPr lang="ru-RU" sz="18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Государственные закупки и тендеры</a:t>
            </a:r>
            <a:endParaRPr lang="en-US" sz="18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68F12D-08F7-45C8-9ABD-0FAC9EB71C6B}"/>
              </a:ext>
            </a:extLst>
          </p:cNvPr>
          <p:cNvSpPr txBox="1"/>
          <p:nvPr/>
        </p:nvSpPr>
        <p:spPr>
          <a:xfrm>
            <a:off x="324477" y="2727695"/>
            <a:ext cx="2799557" cy="163378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16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Что вы </a:t>
            </a:r>
            <a:r>
              <a:rPr lang="ru-RU" sz="16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можете</a:t>
            </a:r>
            <a:r>
              <a:rPr lang="ru-RU" sz="16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 делать: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ru-RU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Участвовать в государственных закупках, соблюдая при этом применимое законодательство.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3A1970C-C9F5-4D03-9797-ED27557246CB}"/>
              </a:ext>
            </a:extLst>
          </p:cNvPr>
          <p:cNvCxnSpPr/>
          <p:nvPr/>
        </p:nvCxnSpPr>
        <p:spPr>
          <a:xfrm flipH="1">
            <a:off x="3124034" y="2747923"/>
            <a:ext cx="0" cy="240744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E78C437-FE1C-42B4-A672-3275BF93E191}"/>
              </a:ext>
            </a:extLst>
          </p:cNvPr>
          <p:cNvSpPr txBox="1"/>
          <p:nvPr/>
        </p:nvSpPr>
        <p:spPr>
          <a:xfrm>
            <a:off x="3225006" y="2727695"/>
            <a:ext cx="3764988" cy="274690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1600" dirty="0">
                <a:solidFill>
                  <a:srgbClr val="006D6F"/>
                </a:solidFill>
              </a:rPr>
              <a:t>Советы по обеспечению корректного взаимодействия:</a:t>
            </a:r>
            <a:endParaRPr lang="ru-RU" sz="1600" b="0" i="0" strike="noStrike" cap="none" spc="0" baseline="0" dirty="0">
              <a:solidFill>
                <a:srgbClr val="181818"/>
              </a:solidFill>
              <a:effectLst/>
              <a:latin typeface="Arial"/>
              <a:ea typeface="Arial"/>
              <a:cs typeface="Arial"/>
            </a:endParaRP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16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Поступайте честно.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16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Не</a:t>
            </a:r>
            <a:r>
              <a:rPr lang="ru-RU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сотрудничайте с организаторами торгов таким образом, что может поставить под</a:t>
            </a:r>
            <a:r>
              <a:rPr lang="en-US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</a:t>
            </a:r>
            <a:r>
              <a:rPr lang="ru-RU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угрозу</a:t>
            </a:r>
            <a:r>
              <a:rPr lang="en-US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</a:t>
            </a:r>
            <a:r>
              <a:rPr lang="ru-RU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честность процесса.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Соблюдайте законы о защите конкуренции и не вступайте в сговор с конкурентами.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CCF96A-ECF4-41FB-B1AE-1470238CFE4C}"/>
              </a:ext>
            </a:extLst>
          </p:cNvPr>
          <p:cNvCxnSpPr/>
          <p:nvPr/>
        </p:nvCxnSpPr>
        <p:spPr>
          <a:xfrm flipH="1">
            <a:off x="7090967" y="2747923"/>
            <a:ext cx="0" cy="240744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6BB88A0-1540-451A-B529-AFBC7C2BEF08}"/>
              </a:ext>
            </a:extLst>
          </p:cNvPr>
          <p:cNvSpPr txBox="1"/>
          <p:nvPr/>
        </p:nvSpPr>
        <p:spPr>
          <a:xfrm>
            <a:off x="7157892" y="2727695"/>
            <a:ext cx="3442046" cy="261866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ru-RU" sz="16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Не</a:t>
            </a:r>
            <a:r>
              <a:rPr lang="ru-RU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предоставляйте подарки, пожертвования или иные ценности с целью оказать влияние </a:t>
            </a:r>
            <a:r>
              <a:rPr lang="ru-RU" sz="16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на тендерную </a:t>
            </a:r>
            <a:r>
              <a:rPr lang="ru-RU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документацию или результаты торгов.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ru-RU" sz="16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Не </a:t>
            </a:r>
            <a:r>
              <a:rPr lang="ru-RU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подавайте «ложные заявки» с целью оказать влияние на результаты торгов.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296152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014" y="512780"/>
            <a:ext cx="8596668" cy="1320800"/>
          </a:xfrm>
        </p:spPr>
        <p:txBody>
          <a:bodyPr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Сообщение о нарушениях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77710-E4C1-407D-AE54-63C2078DE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ru-RU" sz="20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О любом нарушении следует немедленно сообщать </a:t>
            </a:r>
            <a:r>
              <a:rPr lang="ru-RU" sz="2000" dirty="0">
                <a:highlight>
                  <a:srgbClr val="FFFF00"/>
                </a:highlight>
              </a:rPr>
              <a:t>[указать соответствующее лицо/отдел]</a:t>
            </a:r>
            <a:r>
              <a:rPr lang="ru-RU" sz="20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. </a:t>
            </a:r>
          </a:p>
          <a:p>
            <a:pPr marL="0" indent="0">
              <a:lnSpc>
                <a:spcPct val="90000"/>
              </a:lnSpc>
              <a:buNone/>
            </a:pPr>
            <a:endParaRPr lang="ru-RU" sz="2000" b="0" i="0" strike="noStrike" cap="none" spc="0" baseline="0" dirty="0">
              <a:solidFill>
                <a:srgbClr val="404040"/>
              </a:solidFill>
              <a:effectLst/>
              <a:latin typeface="Trebuchet MS"/>
              <a:ea typeface="Trebuchet MS"/>
              <a:cs typeface="Trebuchet MS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sz="20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Мы обязуемся </a:t>
            </a:r>
            <a:r>
              <a:rPr lang="ru-RU" sz="2000" b="0" i="0" u="sng" strike="noStrike" cap="none" spc="0" baseline="0" dirty="0">
                <a:solidFill>
                  <a:srgbClr val="404040"/>
                </a:solidFill>
                <a:effectLst/>
                <a:uFill>
                  <a:solidFill>
                    <a:srgbClr val="404040"/>
                  </a:solidFill>
                </a:uFill>
                <a:latin typeface="Trebuchet MS"/>
                <a:ea typeface="Trebuchet MS"/>
                <a:cs typeface="Trebuchet MS"/>
              </a:rPr>
              <a:t>не предпринимать никаких ответных мер и санкций</a:t>
            </a:r>
            <a:r>
              <a:rPr lang="ru-RU" sz="20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 в отношении лиц, добросовестно сообщивших о фактических или предполагаемых нарушениях.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20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Мы серьезно относимся к сообщениям о нарушениях.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endParaRPr lang="en-US" sz="1400" b="1" dirty="0"/>
          </a:p>
        </p:txBody>
      </p:sp>
      <p:sp>
        <p:nvSpPr>
          <p:cNvPr id="4" name="Oval 3"/>
          <p:cNvSpPr/>
          <p:nvPr/>
        </p:nvSpPr>
        <p:spPr>
          <a:xfrm>
            <a:off x="129096" y="153916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174345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169" y="20827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90C226"/>
                </a:solidFill>
                <a:latin typeface="Trebuchet MS"/>
              </a:rPr>
              <a:t>Предотвращение взяточничества и коррупции / Сообщение о нарушениях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9096" y="153916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A7B52-9F94-4551-8BC8-2A8F3898C127}"/>
              </a:ext>
            </a:extLst>
          </p:cNvPr>
          <p:cNvSpPr txBox="1"/>
          <p:nvPr/>
        </p:nvSpPr>
        <p:spPr>
          <a:xfrm>
            <a:off x="627558" y="1934124"/>
            <a:ext cx="8958309" cy="380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8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Должностное лицо таможенного органа: Часть 1</a:t>
            </a:r>
          </a:p>
          <a:p>
            <a:pPr>
              <a:spcAft>
                <a:spcPts val="400"/>
              </a:spcAft>
            </a:pPr>
            <a:r>
              <a:rPr lang="ru-RU" sz="20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Вы ожидаете отгрузки изделий медицинского назначения. </a:t>
            </a:r>
            <a:r>
              <a:rPr lang="ru-RU" sz="2000" dirty="0">
                <a:solidFill>
                  <a:srgbClr val="181818"/>
                </a:solidFill>
                <a:latin typeface="Arial"/>
              </a:rPr>
              <a:t>Главный таможенный инспектор таможенного поста сообщает </a:t>
            </a:r>
            <a:r>
              <a:rPr lang="ru-RU" sz="20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вам, что он </a:t>
            </a:r>
            <a:r>
              <a:rPr lang="ru-RU" sz="20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ускорит процесс таможенного оформления </a:t>
            </a:r>
            <a:r>
              <a:rPr lang="ru-RU" sz="20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импортных товаров за дополнительную плату в размере </a:t>
            </a:r>
            <a:r>
              <a:rPr lang="ru-RU" sz="20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1</a:t>
            </a:r>
            <a:r>
              <a:rPr lang="ru-RU" sz="20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0 тысяч рублей. </a:t>
            </a:r>
            <a:r>
              <a:rPr lang="ru-RU" sz="20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Как вам следует поступить?</a:t>
            </a:r>
          </a:p>
          <a:p>
            <a:pPr marL="342900" indent="-342900">
              <a:spcAft>
                <a:spcPts val="4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20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Оплатить дополнительный взнос, чтобы обеспечить своевременную поставку товаров, поскольку сумма не кажется </a:t>
            </a:r>
            <a:r>
              <a:rPr lang="ru-RU" sz="20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существенн</a:t>
            </a:r>
            <a:r>
              <a:rPr lang="ru-RU" sz="20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ой.</a:t>
            </a:r>
          </a:p>
          <a:p>
            <a:pPr marL="342900" indent="-342900">
              <a:spcAft>
                <a:spcPts val="4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20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Ничего не делать и надеяться на лучшее.</a:t>
            </a:r>
          </a:p>
          <a:p>
            <a:pPr marL="342900" indent="-342900">
              <a:spcAft>
                <a:spcPts val="4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20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Отказаться платить данный «взнос» и немедленно сообщить об этом запросе.</a:t>
            </a:r>
            <a:endParaRPr lang="en-US" sz="2000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652055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169" y="240552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90C226"/>
                </a:solidFill>
              </a:rPr>
              <a:t>Предотвращение взяточничества и коррупции / </a:t>
            </a:r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Сообщение о нарушениях</a:t>
            </a:r>
          </a:p>
        </p:txBody>
      </p:sp>
      <p:sp>
        <p:nvSpPr>
          <p:cNvPr id="4" name="Oval 3"/>
          <p:cNvSpPr/>
          <p:nvPr/>
        </p:nvSpPr>
        <p:spPr>
          <a:xfrm>
            <a:off x="129096" y="153916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AF1EB1-B164-48A2-9760-87927DE32F5E}"/>
              </a:ext>
            </a:extLst>
          </p:cNvPr>
          <p:cNvSpPr txBox="1"/>
          <p:nvPr/>
        </p:nvSpPr>
        <p:spPr>
          <a:xfrm>
            <a:off x="876132" y="1768751"/>
            <a:ext cx="8791651" cy="4470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1600" b="1" dirty="0">
                <a:solidFill>
                  <a:srgbClr val="181818"/>
                </a:solidFill>
                <a:latin typeface="Arial"/>
                <a:cs typeface="Arial"/>
              </a:rPr>
              <a:t>Правильный ответ — C. </a:t>
            </a:r>
            <a:endParaRPr lang="en-US" sz="1600" b="1" dirty="0">
              <a:solidFill>
                <a:srgbClr val="181818"/>
              </a:solidFill>
              <a:latin typeface="Arial"/>
              <a:cs typeface="Arial"/>
            </a:endParaRPr>
          </a:p>
          <a:p>
            <a:pPr>
              <a:spcAft>
                <a:spcPts val="500"/>
              </a:spcAft>
            </a:pPr>
            <a:r>
              <a:rPr lang="ru-RU" sz="1600" dirty="0">
                <a:solidFill>
                  <a:srgbClr val="181818"/>
                </a:solidFill>
                <a:latin typeface="Arial"/>
                <a:cs typeface="Arial"/>
              </a:rPr>
              <a:t>Вы не должны осуществлять платежи для ускорения предоставления стандартных государственных услуг (если такая возможность не предусмотрена официальными нормативными актами) или осуществлять неофициальные, незаконные платежи должностным лицам в связи с их обязанностями.</a:t>
            </a:r>
            <a:endParaRPr lang="en-US" sz="1600" dirty="0">
              <a:solidFill>
                <a:srgbClr val="181818"/>
              </a:solidFill>
              <a:latin typeface="Arial"/>
              <a:cs typeface="Arial"/>
            </a:endParaRPr>
          </a:p>
          <a:p>
            <a:pPr>
              <a:spcAft>
                <a:spcPts val="500"/>
              </a:spcAft>
            </a:pPr>
            <a:r>
              <a:rPr lang="ru-RU" sz="1600" dirty="0">
                <a:solidFill>
                  <a:srgbClr val="181818"/>
                </a:solidFill>
                <a:latin typeface="Arial"/>
                <a:cs typeface="Arial"/>
              </a:rPr>
              <a:t>Малозначительность суммы платежа также не имеет значения, поскольку российским уголовным законодательством предусмотрен отдельный состав за мелкое взяточничество (ст. 291.2 УК РФ). Привлечение компании к ответственности по ст. 19.28 КоАП также возможно за «незначительный» незаконный платеж. Так, например, в марте 2021 г. в Чеченской Республике коммерческую организацию оштрафовали на 500 тысяч рублей за предложение незаконного денежного вознаграждения в размере 30 тысяч рублей*. Таким образом, штраф составил более 16-кратного размера изначального</a:t>
            </a:r>
            <a:r>
              <a:rPr lang="en-US" sz="16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181818"/>
                </a:solidFill>
                <a:latin typeface="Arial"/>
                <a:cs typeface="Arial"/>
              </a:rPr>
              <a:t>потенциального незаконного вознаграждения. </a:t>
            </a:r>
          </a:p>
          <a:p>
            <a:pPr>
              <a:spcAft>
                <a:spcPts val="500"/>
              </a:spcAft>
            </a:pPr>
            <a:r>
              <a:rPr lang="ru-RU" sz="1600" dirty="0">
                <a:solidFill>
                  <a:srgbClr val="181818"/>
                </a:solidFill>
                <a:latin typeface="Arial"/>
                <a:cs typeface="Arial"/>
              </a:rPr>
              <a:t>К вам также не примут никаких ответных мер или санкций за добросовестное сообщение о ненадлежащем или потенциально ненадлежащем поведении. Вы должны незамедлительно сообщать о подобных ситуациях в </a:t>
            </a:r>
            <a:r>
              <a:rPr lang="en-US" sz="16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cs typeface="Arial"/>
              </a:rPr>
              <a:t>[</a:t>
            </a:r>
            <a:r>
              <a:rPr lang="ru-RU" sz="16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cs typeface="Arial"/>
              </a:rPr>
              <a:t>указать соответствующее лицо/отдел]</a:t>
            </a:r>
            <a:r>
              <a:rPr lang="ru-RU" sz="1600" dirty="0">
                <a:solidFill>
                  <a:srgbClr val="181818"/>
                </a:solidFill>
                <a:latin typeface="Arial"/>
                <a:cs typeface="Arial"/>
              </a:rPr>
              <a:t> и правоохранительные органы</a:t>
            </a:r>
            <a:r>
              <a:rPr lang="en-US" sz="1600" dirty="0">
                <a:solidFill>
                  <a:srgbClr val="181818"/>
                </a:solidFill>
                <a:latin typeface="Arial"/>
                <a:cs typeface="Arial"/>
              </a:rPr>
              <a:t>.</a:t>
            </a:r>
            <a:endParaRPr lang="ru-RU" sz="1600" dirty="0">
              <a:solidFill>
                <a:srgbClr val="181818"/>
              </a:solidFill>
              <a:latin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126E2E-9E8B-4B66-8604-937EFD2DA4AC}"/>
              </a:ext>
            </a:extLst>
          </p:cNvPr>
          <p:cNvSpPr/>
          <p:nvPr/>
        </p:nvSpPr>
        <p:spPr>
          <a:xfrm>
            <a:off x="1623169" y="1365293"/>
            <a:ext cx="5764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</a:pPr>
            <a:r>
              <a:rPr lang="ru-RU" b="1" dirty="0">
                <a:solidFill>
                  <a:srgbClr val="006D6F"/>
                </a:solidFill>
                <a:latin typeface="Arial"/>
              </a:rPr>
              <a:t>Должностное лицо таможенного органа: Часть 2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AB0EA97-931C-4722-9EBE-4839AB88707B}"/>
              </a:ext>
            </a:extLst>
          </p:cNvPr>
          <p:cNvSpPr txBox="1">
            <a:spLocks/>
          </p:cNvSpPr>
          <p:nvPr/>
        </p:nvSpPr>
        <p:spPr>
          <a:xfrm>
            <a:off x="886892" y="6359362"/>
            <a:ext cx="8443539" cy="4267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>
                <a:solidFill>
                  <a:srgbClr val="181818"/>
                </a:solidFill>
                <a:latin typeface="Arial"/>
                <a:cs typeface="+mn-cs"/>
              </a:rPr>
              <a:t>*</a:t>
            </a:r>
            <a:r>
              <a:rPr lang="en-US" sz="1400" dirty="0">
                <a:solidFill>
                  <a:srgbClr val="181818"/>
                </a:solidFill>
                <a:latin typeface="Arial"/>
                <a:cs typeface="+mn-cs"/>
                <a:hlinkClick r:id="rId5"/>
              </a:rPr>
              <a:t>https://epp.genproc.gov.ru/web/gprf/mass-media/news/news-state-main?item=59487066</a:t>
            </a:r>
            <a:r>
              <a:rPr lang="ru-RU" sz="1400" dirty="0">
                <a:solidFill>
                  <a:srgbClr val="181818"/>
                </a:solidFill>
                <a:latin typeface="Arial"/>
                <a:cs typeface="+mn-cs"/>
                <a:hlinkClick r:id="rId5"/>
              </a:rPr>
              <a:t> </a:t>
            </a:r>
            <a:r>
              <a:rPr lang="ru-RU" sz="1400" dirty="0">
                <a:solidFill>
                  <a:srgbClr val="181818"/>
                </a:solidFill>
                <a:latin typeface="Arial"/>
                <a:cs typeface="+mn-cs"/>
              </a:rPr>
              <a:t>(дата обращения: 21.03.2021)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52547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169" y="20827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90C226"/>
                </a:solidFill>
                <a:latin typeface="Trebuchet MS"/>
              </a:rPr>
              <a:t>Предотвращение взяточничества и коррупции / Сообщение о нарушениях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9096" y="153916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183A6A-CBCB-4FE1-BE9A-079655301E61}"/>
              </a:ext>
            </a:extLst>
          </p:cNvPr>
          <p:cNvSpPr txBox="1"/>
          <p:nvPr/>
        </p:nvSpPr>
        <p:spPr>
          <a:xfrm>
            <a:off x="556016" y="1647989"/>
            <a:ext cx="4646299" cy="479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0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​​​​​​​​​​​​​​​Председатель комиссии по закупкам: Часть </a:t>
            </a:r>
            <a:r>
              <a:rPr lang="ru-RU" sz="2000" b="1" dirty="0">
                <a:solidFill>
                  <a:srgbClr val="006D6F"/>
                </a:solidFill>
                <a:latin typeface="Arial"/>
                <a:ea typeface="Arial"/>
                <a:cs typeface="Arial"/>
              </a:rPr>
              <a:t>1</a:t>
            </a:r>
            <a:endParaRPr lang="ru-RU" sz="2000" b="1" i="0" strike="noStrike" cap="none" spc="0" baseline="0" dirty="0">
              <a:solidFill>
                <a:srgbClr val="006D6F"/>
              </a:solidFill>
              <a:effectLst/>
              <a:latin typeface="Arial"/>
              <a:ea typeface="Arial"/>
              <a:cs typeface="Arial"/>
            </a:endParaRPr>
          </a:p>
          <a:p>
            <a:pPr>
              <a:spcAft>
                <a:spcPts val="400"/>
              </a:spcAft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Вы участвуете в </a:t>
            </a:r>
            <a:r>
              <a:rPr lang="ru-RU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государственной закупке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медицинского оборудования. </a:t>
            </a:r>
            <a:r>
              <a:rPr lang="ru-RU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Председатель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комиссии по закупкам больницы говорит вам, что она обеспечит вашей компании победу в закупке, если </a:t>
            </a:r>
            <a:r>
              <a:rPr lang="ru-RU" sz="1400" dirty="0">
                <a:solidFill>
                  <a:srgbClr val="181818"/>
                </a:solidFill>
                <a:latin typeface="Arial"/>
              </a:rPr>
              <a:t>вы организуете проведение и оплату строительных и ремонтных работ коттеджа, в котором проживает председатель комиссии. </a:t>
            </a:r>
            <a:r>
              <a:rPr lang="ru-RU" sz="14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Как вам следует поступить?</a:t>
            </a:r>
          </a:p>
          <a:p>
            <a:pPr marL="342900" indent="-342900">
              <a:spcAft>
                <a:spcPts val="4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Такой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тип запроса является общепринятым в моей стране, поэтому я сделаю то, что от меня требуется, чтобы заключить контракт с больницей.</a:t>
            </a:r>
          </a:p>
          <a:p>
            <a:pPr marL="342900" indent="-342900">
              <a:spcAft>
                <a:spcPts val="4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Я </a:t>
            </a:r>
            <a:r>
              <a:rPr lang="ru-RU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откажусь делать это 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и немедленно сообщу об такой просьбе.</a:t>
            </a:r>
          </a:p>
          <a:p>
            <a:pPr marL="342900" indent="-342900">
              <a:spcAft>
                <a:spcPts val="4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Я отклоню запрос, так как знаю, что это ненадлежащее поведение, но никому не сообщу об этом. Я не хочу, чтобы она попала в неприятности.</a:t>
            </a:r>
            <a:endParaRPr lang="en-US" sz="1400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714424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169" y="20827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90C226"/>
                </a:solidFill>
                <a:latin typeface="Trebuchet MS"/>
              </a:rPr>
              <a:t>Предотвращение взяточничества и коррупции / Сообщение о нарушениях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9096" y="153916"/>
            <a:ext cx="1494073" cy="149407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/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183A6A-CBCB-4FE1-BE9A-079655301E61}"/>
              </a:ext>
            </a:extLst>
          </p:cNvPr>
          <p:cNvSpPr txBox="1"/>
          <p:nvPr/>
        </p:nvSpPr>
        <p:spPr>
          <a:xfrm>
            <a:off x="556016" y="1647989"/>
            <a:ext cx="4646299" cy="479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0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​​​​​​​​​​​​​​​Председатель комиссии по закупкам: Часть 2</a:t>
            </a:r>
          </a:p>
          <a:p>
            <a:pPr>
              <a:spcAft>
                <a:spcPts val="400"/>
              </a:spcAft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Вы участвуете в </a:t>
            </a:r>
            <a:r>
              <a:rPr lang="ru-RU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государственной закупке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медицинского оборудования. </a:t>
            </a:r>
            <a:r>
              <a:rPr lang="ru-RU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Председатель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комиссии по закупкам больницы говорит вам, что она обеспечит вашей компании победу в закупке, если </a:t>
            </a:r>
            <a:r>
              <a:rPr lang="ru-RU" sz="1400" dirty="0">
                <a:solidFill>
                  <a:srgbClr val="181818"/>
                </a:solidFill>
                <a:latin typeface="Arial"/>
              </a:rPr>
              <a:t>вы организуете проведение и оплату строительных и ремонтных работ коттеджа, в котором проживает председатель комиссии. </a:t>
            </a:r>
            <a:r>
              <a:rPr lang="ru-RU" sz="14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Как вам следует поступить?</a:t>
            </a:r>
          </a:p>
          <a:p>
            <a:pPr marL="342900" indent="-342900">
              <a:spcAft>
                <a:spcPts val="4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Такой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тип запроса является общепринятым в моей стране, поэтому я сделаю то, что от меня требуется, чтобы заключить контракт с больницей.</a:t>
            </a:r>
          </a:p>
          <a:p>
            <a:pPr marL="342900" indent="-342900">
              <a:spcAft>
                <a:spcPts val="4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Я </a:t>
            </a:r>
            <a:r>
              <a:rPr lang="ru-RU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откажусь делать это 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и немедленно сообщу об такой просьбе.</a:t>
            </a:r>
          </a:p>
          <a:p>
            <a:pPr marL="342900" indent="-342900">
              <a:spcAft>
                <a:spcPts val="4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Я отклоню запрос, так как знаю, что это ненадлежащее поведение, но никому не сообщу об этом. Я не хочу, чтобы она попала в неприятности.</a:t>
            </a:r>
            <a:endParaRPr lang="en-US" sz="14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64A0EA-D227-4C15-8FD4-EB9333D69EC9}"/>
              </a:ext>
            </a:extLst>
          </p:cNvPr>
          <p:cNvSpPr/>
          <p:nvPr/>
        </p:nvSpPr>
        <p:spPr>
          <a:xfrm>
            <a:off x="5406501" y="1753197"/>
            <a:ext cx="4646299" cy="47910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B2B90D-F609-4CCD-9577-F7CFD9D16502}"/>
              </a:ext>
            </a:extLst>
          </p:cNvPr>
          <p:cNvSpPr txBox="1"/>
          <p:nvPr/>
        </p:nvSpPr>
        <p:spPr>
          <a:xfrm>
            <a:off x="5539665" y="1912995"/>
            <a:ext cx="4314548" cy="386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1400" b="1" dirty="0">
                <a:solidFill>
                  <a:srgbClr val="181818"/>
                </a:solidFill>
                <a:latin typeface="Arial"/>
              </a:rPr>
              <a:t>Правильный ответ — B. </a:t>
            </a:r>
            <a:endParaRPr lang="en-US" sz="1400" b="1" dirty="0">
              <a:solidFill>
                <a:srgbClr val="181818"/>
              </a:solidFill>
              <a:latin typeface="Arial"/>
            </a:endParaRPr>
          </a:p>
          <a:p>
            <a:pPr>
              <a:spcAft>
                <a:spcPts val="500"/>
              </a:spcAft>
            </a:pPr>
            <a:r>
              <a:rPr lang="ru-RU" sz="1400" dirty="0">
                <a:solidFill>
                  <a:srgbClr val="181818"/>
                </a:solidFill>
                <a:latin typeface="Arial"/>
              </a:rPr>
              <a:t>Взяточничество может принимать различные формы, включая ремонт квартиры или строительство дачи*, в обмен на получение услуги. Вы никогда не должны принимать или соглашаться на услугу в обмен на незаконное деловое преимущество, даже если предоставление такой услуги считается «нормальным» или «обычным» в вашей стране. К вам также не примут никаких ответных мер или санкций за добросовестное сообщение о ненадлежащем или потенциально ненадлежащем поведении. Вы должны незамедлительно сообщать о подобных ситуациях в </a:t>
            </a:r>
            <a:r>
              <a:rPr lang="en-US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</a:rPr>
              <a:t>[</a:t>
            </a:r>
            <a:r>
              <a:rPr lang="ru-RU" sz="1400">
                <a:solidFill>
                  <a:srgbClr val="181818"/>
                </a:solidFill>
                <a:highlight>
                  <a:srgbClr val="FFFF00"/>
                </a:highlight>
                <a:latin typeface="Arial"/>
              </a:rPr>
              <a:t>указать </a:t>
            </a:r>
            <a:r>
              <a:rPr lang="ru-RU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</a:rPr>
              <a:t>соответствующее лицо/отдел]</a:t>
            </a:r>
            <a:r>
              <a:rPr lang="ru-RU" sz="1400" dirty="0">
                <a:solidFill>
                  <a:srgbClr val="181818"/>
                </a:solidFill>
                <a:latin typeface="Arial"/>
              </a:rPr>
              <a:t> и правоохранительные органы</a:t>
            </a:r>
            <a:r>
              <a:rPr lang="en-US" sz="1400" dirty="0">
                <a:solidFill>
                  <a:srgbClr val="181818"/>
                </a:solidFill>
                <a:latin typeface="Arial"/>
              </a:rPr>
              <a:t>.</a:t>
            </a:r>
            <a:endParaRPr lang="ru-RU" sz="1400" dirty="0">
              <a:solidFill>
                <a:srgbClr val="181818"/>
              </a:solidFill>
              <a:latin typeface="Arial"/>
            </a:endParaRPr>
          </a:p>
          <a:p>
            <a:pPr>
              <a:spcAft>
                <a:spcPts val="500"/>
              </a:spcAft>
            </a:pPr>
            <a:endParaRPr lang="ru-RU" sz="1300" b="0" i="0" strike="noStrike" cap="none" spc="0" baseline="0" dirty="0">
              <a:solidFill>
                <a:srgbClr val="FFFFFF"/>
              </a:solidFill>
              <a:effectLst/>
              <a:latin typeface="Arial"/>
              <a:ea typeface="Arial"/>
              <a:cs typeface="Arial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45558DA-6E80-48D1-9E9C-772A1B167F2D}"/>
              </a:ext>
            </a:extLst>
          </p:cNvPr>
          <p:cNvSpPr txBox="1">
            <a:spLocks/>
          </p:cNvSpPr>
          <p:nvPr/>
        </p:nvSpPr>
        <p:spPr>
          <a:xfrm>
            <a:off x="5439211" y="5583018"/>
            <a:ext cx="4580877" cy="3954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>
                <a:solidFill>
                  <a:srgbClr val="181818"/>
                </a:solidFill>
                <a:latin typeface="Arial"/>
                <a:cs typeface="+mn-cs"/>
              </a:rPr>
              <a:t>*См., например, п. 9 Постановления Пленума ВС РФ от 09.07.2013 N 24 «О судебной практике по делам о взяточничестве и об иных коррупционных преступлениях».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869936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1"/>
  <p:tag name="AS_OS" val="Unix 3.10 unknown"/>
  <p:tag name="AS_RELEASE_DATE" val="2019.04.30"/>
  <p:tag name="AS_TITLE" val="Aspose.Slides for Java"/>
  <p:tag name="AS_VERSION" val="19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978D92E5516F4A9EEA4AF54677723F" ma:contentTypeVersion="4" ma:contentTypeDescription="Create a new document." ma:contentTypeScope="" ma:versionID="a258a6fa06eaa20717d3a1c86b15c8f3">
  <xsd:schema xmlns:xsd="http://www.w3.org/2001/XMLSchema" xmlns:xs="http://www.w3.org/2001/XMLSchema" xmlns:p="http://schemas.microsoft.com/office/2006/metadata/properties" xmlns:ns2="442f8cc0-c0af-494a-877e-d1b85a01d154" targetNamespace="http://schemas.microsoft.com/office/2006/metadata/properties" ma:root="true" ma:fieldsID="8d7249ebd612566e68f461d5ef411657" ns2:_="">
    <xsd:import namespace="442f8cc0-c0af-494a-877e-d1b85a01d1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2f8cc0-c0af-494a-877e-d1b85a01d1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DD6A94-005D-4A87-8953-C74C14445DC2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0cb64b56-ec5f-47b8-981c-a753054287e3"/>
    <ds:schemaRef ds:uri="http://purl.org/dc/terms/"/>
    <ds:schemaRef ds:uri="e4ca14fd-df8e-4376-9f67-cf159027c0f2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C2847A7-7DBA-454E-81CB-21781A2446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2f8cc0-c0af-494a-877e-d1b85a01d1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B88897-49D4-4B83-B585-C8785D2C1C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2151</TotalTime>
  <Words>2257</Words>
  <Application>Microsoft Office PowerPoint</Application>
  <PresentationFormat>Widescreen</PresentationFormat>
  <Paragraphs>140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Lato</vt:lpstr>
      <vt:lpstr>Trebuchet MS</vt:lpstr>
      <vt:lpstr>Wingdings 3</vt:lpstr>
      <vt:lpstr>Facet</vt:lpstr>
      <vt:lpstr>Законное и этичное ведение бизнеса в сфере здравоохранения</vt:lpstr>
      <vt:lpstr>Добросовестное ведение бизнеса</vt:lpstr>
      <vt:lpstr>Законное и этичное ведение бизнеса в сфере здравоохранения</vt:lpstr>
      <vt:lpstr>Выявление конфликтов интересов</vt:lpstr>
      <vt:lpstr>Надлежащее ведение бухгалтерского учета и документации</vt:lpstr>
      <vt:lpstr>Предотвращение взяточничества и коррупции</vt:lpstr>
      <vt:lpstr>Определение должностных лиц</vt:lpstr>
      <vt:lpstr>Определение должностных лиц</vt:lpstr>
      <vt:lpstr>Определение должностных лиц</vt:lpstr>
      <vt:lpstr>Определение медицинских работников</vt:lpstr>
      <vt:lpstr>Определение медицинских и фармацевтических работников</vt:lpstr>
      <vt:lpstr>Взаимодействие с должностными лицами, медицинскими и фармацевтическими работниками</vt:lpstr>
      <vt:lpstr>Взаимодействие с должностными лицами, медицинскими и фармацевтическими работниками</vt:lpstr>
      <vt:lpstr>Взаимодействие с должностными лицами, медицинскими и фармацевтическими работниками</vt:lpstr>
      <vt:lpstr>Сообщение о нарушениях</vt:lpstr>
      <vt:lpstr>Предотвращение взяточничества и коррупции / Сообщение о нарушениях </vt:lpstr>
      <vt:lpstr>Предотвращение взяточничества и коррупции / Сообщение о нарушениях</vt:lpstr>
      <vt:lpstr>Предотвращение взяточничества и коррупции / Сообщение о нарушениях </vt:lpstr>
      <vt:lpstr>Предотвращение взяточничества и коррупции / Сообщение о нарушениях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Business with Integrity Key Areas for Third Parties</dc:title>
  <dc:creator>Panagian, Pamela</dc:creator>
  <cp:lastModifiedBy>Kutuzova, Natalia [MEDRU]</cp:lastModifiedBy>
  <cp:revision>32</cp:revision>
  <dcterms:created xsi:type="dcterms:W3CDTF">2019-11-12T17:46:50Z</dcterms:created>
  <dcterms:modified xsi:type="dcterms:W3CDTF">2021-05-23T23:35:12Z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8450307B-B539-4B13-9E68-268AA12BEA09</vt:lpwstr>
  </property>
  <property fmtid="{D5CDD505-2E9C-101B-9397-08002B2CF9AE}" pid="3" name="ArticulatePath">
    <vt:lpwstr>Draft Training Slides v5</vt:lpwstr>
  </property>
  <property fmtid="{D5CDD505-2E9C-101B-9397-08002B2CF9AE}" pid="4" name="ContentTypeId">
    <vt:lpwstr>0x010100D3978D92E5516F4A9EEA4AF54677723F</vt:lpwstr>
  </property>
</Properties>
</file>